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  <p:sldMasterId id="2147483653" r:id="rId3"/>
  </p:sldMasterIdLst>
  <p:notesMasterIdLst>
    <p:notesMasterId r:id="rId25"/>
  </p:notesMasterIdLst>
  <p:handoutMasterIdLst>
    <p:handoutMasterId r:id="rId26"/>
  </p:handoutMasterIdLst>
  <p:sldIdLst>
    <p:sldId id="256" r:id="rId4"/>
    <p:sldId id="261" r:id="rId5"/>
    <p:sldId id="264" r:id="rId6"/>
    <p:sldId id="285" r:id="rId7"/>
    <p:sldId id="281" r:id="rId8"/>
    <p:sldId id="298" r:id="rId9"/>
    <p:sldId id="322" r:id="rId10"/>
    <p:sldId id="319" r:id="rId11"/>
    <p:sldId id="318" r:id="rId12"/>
    <p:sldId id="299" r:id="rId13"/>
    <p:sldId id="265" r:id="rId14"/>
    <p:sldId id="312" r:id="rId15"/>
    <p:sldId id="315" r:id="rId16"/>
    <p:sldId id="316" r:id="rId17"/>
    <p:sldId id="284" r:id="rId18"/>
    <p:sldId id="313" r:id="rId19"/>
    <p:sldId id="300" r:id="rId20"/>
    <p:sldId id="287" r:id="rId21"/>
    <p:sldId id="295" r:id="rId22"/>
    <p:sldId id="270" r:id="rId23"/>
    <p:sldId id="262" r:id="rId24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3" orient="horz" pos="1983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1EC"/>
    <a:srgbClr val="3967DE"/>
    <a:srgbClr val="2B8FED"/>
    <a:srgbClr val="27A1ED"/>
    <a:srgbClr val="D8EDFC"/>
    <a:srgbClr val="F1EEEF"/>
    <a:srgbClr val="26A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3" autoAdjust="0"/>
    <p:restoredTop sz="94686"/>
  </p:normalViewPr>
  <p:slideViewPr>
    <p:cSldViewPr>
      <p:cViewPr varScale="1">
        <p:scale>
          <a:sx n="116" d="100"/>
          <a:sy n="116" d="100"/>
        </p:scale>
        <p:origin x="200" y="488"/>
      </p:cViewPr>
      <p:guideLst>
        <p:guide orient="horz" pos="1620"/>
        <p:guide orient="horz" pos="19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576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B8D37-F2C9-4AA7-9088-A1D556DE4F32}" type="datetimeFigureOut">
              <a:rPr lang="en-US" smtClean="0"/>
              <a:t>9/25/21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7DA08-A421-428F-B2A2-13165CAF9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56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DAEFD-F0CA-40B0-91E7-913D9FD56239}" type="datetimeFigureOut">
              <a:rPr lang="ko-KR" altLang="en-US" smtClean="0"/>
              <a:t>2021. 9. 25.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E6118-A8F0-4C13-BF86-10944E62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38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E6118-A8F0-4C13-BF86-10944E626E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604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E6118-A8F0-4C13-BF86-10944E626E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840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E6118-A8F0-4C13-BF86-10944E626E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602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C6179DE7-D0F5-4FCE-9D64-2210387C6D0C}"/>
              </a:ext>
            </a:extLst>
          </p:cNvPr>
          <p:cNvSpPr/>
          <p:nvPr userDrawn="1"/>
        </p:nvSpPr>
        <p:spPr>
          <a:xfrm>
            <a:off x="1691680" y="-5100"/>
            <a:ext cx="7286625" cy="4026569"/>
          </a:xfrm>
          <a:custGeom>
            <a:avLst/>
            <a:gdLst>
              <a:gd name="connsiteX0" fmla="*/ 0 w 7296150"/>
              <a:gd name="connsiteY0" fmla="*/ 0 h 4038600"/>
              <a:gd name="connsiteX1" fmla="*/ 523875 w 7296150"/>
              <a:gd name="connsiteY1" fmla="*/ 38100 h 4038600"/>
              <a:gd name="connsiteX2" fmla="*/ 7296150 w 7296150"/>
              <a:gd name="connsiteY2" fmla="*/ 4038600 h 4038600"/>
              <a:gd name="connsiteX3" fmla="*/ 0 w 7296150"/>
              <a:gd name="connsiteY3" fmla="*/ 0 h 4038600"/>
              <a:gd name="connsiteX0" fmla="*/ 0 w 7277100"/>
              <a:gd name="connsiteY0" fmla="*/ 0 h 4000500"/>
              <a:gd name="connsiteX1" fmla="*/ 504825 w 7277100"/>
              <a:gd name="connsiteY1" fmla="*/ 0 h 4000500"/>
              <a:gd name="connsiteX2" fmla="*/ 7277100 w 7277100"/>
              <a:gd name="connsiteY2" fmla="*/ 4000500 h 4000500"/>
              <a:gd name="connsiteX3" fmla="*/ 0 w 7277100"/>
              <a:gd name="connsiteY3" fmla="*/ 0 h 400050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26053"/>
              <a:gd name="connsiteX1" fmla="*/ 514350 w 7286625"/>
              <a:gd name="connsiteY1" fmla="*/ 19050 h 4026053"/>
              <a:gd name="connsiteX2" fmla="*/ 7286625 w 7286625"/>
              <a:gd name="connsiteY2" fmla="*/ 4019550 h 4026053"/>
              <a:gd name="connsiteX3" fmla="*/ 0 w 7286625"/>
              <a:gd name="connsiteY3" fmla="*/ 0 h 4026053"/>
              <a:gd name="connsiteX0" fmla="*/ 0 w 7286625"/>
              <a:gd name="connsiteY0" fmla="*/ 0 h 4029856"/>
              <a:gd name="connsiteX1" fmla="*/ 514350 w 7286625"/>
              <a:gd name="connsiteY1" fmla="*/ 19050 h 4029856"/>
              <a:gd name="connsiteX2" fmla="*/ 7286625 w 7286625"/>
              <a:gd name="connsiteY2" fmla="*/ 4019550 h 4029856"/>
              <a:gd name="connsiteX3" fmla="*/ 0 w 7286625"/>
              <a:gd name="connsiteY3" fmla="*/ 0 h 4029856"/>
              <a:gd name="connsiteX0" fmla="*/ 0 w 7286625"/>
              <a:gd name="connsiteY0" fmla="*/ 0 h 4029856"/>
              <a:gd name="connsiteX1" fmla="*/ 514350 w 7286625"/>
              <a:gd name="connsiteY1" fmla="*/ 19050 h 4029856"/>
              <a:gd name="connsiteX2" fmla="*/ 7286625 w 7286625"/>
              <a:gd name="connsiteY2" fmla="*/ 4019550 h 4029856"/>
              <a:gd name="connsiteX3" fmla="*/ 0 w 7286625"/>
              <a:gd name="connsiteY3" fmla="*/ 0 h 4029856"/>
              <a:gd name="connsiteX0" fmla="*/ 0 w 7286625"/>
              <a:gd name="connsiteY0" fmla="*/ 0 h 4029856"/>
              <a:gd name="connsiteX1" fmla="*/ 514350 w 7286625"/>
              <a:gd name="connsiteY1" fmla="*/ 19050 h 4029856"/>
              <a:gd name="connsiteX2" fmla="*/ 7286625 w 7286625"/>
              <a:gd name="connsiteY2" fmla="*/ 4019550 h 4029856"/>
              <a:gd name="connsiteX3" fmla="*/ 0 w 7286625"/>
              <a:gd name="connsiteY3" fmla="*/ 0 h 4029856"/>
              <a:gd name="connsiteX0" fmla="*/ 0 w 7286625"/>
              <a:gd name="connsiteY0" fmla="*/ 0 h 4029286"/>
              <a:gd name="connsiteX1" fmla="*/ 514350 w 7286625"/>
              <a:gd name="connsiteY1" fmla="*/ 19050 h 4029286"/>
              <a:gd name="connsiteX2" fmla="*/ 7286625 w 7286625"/>
              <a:gd name="connsiteY2" fmla="*/ 4019550 h 4029286"/>
              <a:gd name="connsiteX3" fmla="*/ 0 w 7286625"/>
              <a:gd name="connsiteY3" fmla="*/ 0 h 4029286"/>
              <a:gd name="connsiteX0" fmla="*/ 0 w 7286625"/>
              <a:gd name="connsiteY0" fmla="*/ 0 h 4030399"/>
              <a:gd name="connsiteX1" fmla="*/ 514350 w 7286625"/>
              <a:gd name="connsiteY1" fmla="*/ 19050 h 4030399"/>
              <a:gd name="connsiteX2" fmla="*/ 7286625 w 7286625"/>
              <a:gd name="connsiteY2" fmla="*/ 4019550 h 4030399"/>
              <a:gd name="connsiteX3" fmla="*/ 0 w 7286625"/>
              <a:gd name="connsiteY3" fmla="*/ 0 h 4030399"/>
              <a:gd name="connsiteX0" fmla="*/ 0 w 7286625"/>
              <a:gd name="connsiteY0" fmla="*/ 0 h 4030447"/>
              <a:gd name="connsiteX1" fmla="*/ 514350 w 7286625"/>
              <a:gd name="connsiteY1" fmla="*/ 19050 h 4030447"/>
              <a:gd name="connsiteX2" fmla="*/ 7286625 w 7286625"/>
              <a:gd name="connsiteY2" fmla="*/ 4019550 h 4030447"/>
              <a:gd name="connsiteX3" fmla="*/ 0 w 7286625"/>
              <a:gd name="connsiteY3" fmla="*/ 0 h 4030447"/>
              <a:gd name="connsiteX0" fmla="*/ 0 w 7286625"/>
              <a:gd name="connsiteY0" fmla="*/ 0 h 4030896"/>
              <a:gd name="connsiteX1" fmla="*/ 514350 w 7286625"/>
              <a:gd name="connsiteY1" fmla="*/ 19050 h 4030896"/>
              <a:gd name="connsiteX2" fmla="*/ 7286625 w 7286625"/>
              <a:gd name="connsiteY2" fmla="*/ 4019550 h 4030896"/>
              <a:gd name="connsiteX3" fmla="*/ 0 w 7286625"/>
              <a:gd name="connsiteY3" fmla="*/ 0 h 4030896"/>
              <a:gd name="connsiteX0" fmla="*/ 0 w 7286625"/>
              <a:gd name="connsiteY0" fmla="*/ 0 h 4030896"/>
              <a:gd name="connsiteX1" fmla="*/ 514350 w 7286625"/>
              <a:gd name="connsiteY1" fmla="*/ 9525 h 4030896"/>
              <a:gd name="connsiteX2" fmla="*/ 7286625 w 7286625"/>
              <a:gd name="connsiteY2" fmla="*/ 4019550 h 4030896"/>
              <a:gd name="connsiteX3" fmla="*/ 0 w 7286625"/>
              <a:gd name="connsiteY3" fmla="*/ 0 h 4030896"/>
              <a:gd name="connsiteX0" fmla="*/ 0 w 7286625"/>
              <a:gd name="connsiteY0" fmla="*/ 0 h 4026737"/>
              <a:gd name="connsiteX1" fmla="*/ 514350 w 7286625"/>
              <a:gd name="connsiteY1" fmla="*/ 9525 h 4026737"/>
              <a:gd name="connsiteX2" fmla="*/ 7286625 w 7286625"/>
              <a:gd name="connsiteY2" fmla="*/ 4019550 h 4026737"/>
              <a:gd name="connsiteX3" fmla="*/ 0 w 7286625"/>
              <a:gd name="connsiteY3" fmla="*/ 0 h 4026737"/>
              <a:gd name="connsiteX0" fmla="*/ 0 w 7286625"/>
              <a:gd name="connsiteY0" fmla="*/ 0 h 4026569"/>
              <a:gd name="connsiteX1" fmla="*/ 514350 w 7286625"/>
              <a:gd name="connsiteY1" fmla="*/ 9525 h 4026569"/>
              <a:gd name="connsiteX2" fmla="*/ 7286625 w 7286625"/>
              <a:gd name="connsiteY2" fmla="*/ 4019550 h 4026569"/>
              <a:gd name="connsiteX3" fmla="*/ 0 w 7286625"/>
              <a:gd name="connsiteY3" fmla="*/ 0 h 402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86625" h="4026569">
                <a:moveTo>
                  <a:pt x="0" y="0"/>
                </a:moveTo>
                <a:lnTo>
                  <a:pt x="514350" y="9525"/>
                </a:lnTo>
                <a:cubicBezTo>
                  <a:pt x="685800" y="1990725"/>
                  <a:pt x="2171700" y="3810000"/>
                  <a:pt x="7286625" y="4019550"/>
                </a:cubicBezTo>
                <a:cubicBezTo>
                  <a:pt x="2543175" y="4156075"/>
                  <a:pt x="304800" y="228282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2" y="3003798"/>
            <a:ext cx="3240212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155926"/>
            <a:ext cx="324021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1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6FFB94C-B84A-46A3-BF10-6C511C2C85D4}"/>
              </a:ext>
            </a:extLst>
          </p:cNvPr>
          <p:cNvSpPr/>
          <p:nvPr userDrawn="1"/>
        </p:nvSpPr>
        <p:spPr>
          <a:xfrm>
            <a:off x="1828799" y="-5100"/>
            <a:ext cx="7286625" cy="4010593"/>
          </a:xfrm>
          <a:custGeom>
            <a:avLst/>
            <a:gdLst>
              <a:gd name="connsiteX0" fmla="*/ 0 w 7296150"/>
              <a:gd name="connsiteY0" fmla="*/ 0 h 4038600"/>
              <a:gd name="connsiteX1" fmla="*/ 523875 w 7296150"/>
              <a:gd name="connsiteY1" fmla="*/ 38100 h 4038600"/>
              <a:gd name="connsiteX2" fmla="*/ 7296150 w 7296150"/>
              <a:gd name="connsiteY2" fmla="*/ 4038600 h 4038600"/>
              <a:gd name="connsiteX3" fmla="*/ 0 w 7296150"/>
              <a:gd name="connsiteY3" fmla="*/ 0 h 4038600"/>
              <a:gd name="connsiteX0" fmla="*/ 0 w 7277100"/>
              <a:gd name="connsiteY0" fmla="*/ 0 h 4000500"/>
              <a:gd name="connsiteX1" fmla="*/ 504825 w 7277100"/>
              <a:gd name="connsiteY1" fmla="*/ 0 h 4000500"/>
              <a:gd name="connsiteX2" fmla="*/ 7277100 w 7277100"/>
              <a:gd name="connsiteY2" fmla="*/ 4000500 h 4000500"/>
              <a:gd name="connsiteX3" fmla="*/ 0 w 7277100"/>
              <a:gd name="connsiteY3" fmla="*/ 0 h 400050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26053"/>
              <a:gd name="connsiteX1" fmla="*/ 514350 w 7286625"/>
              <a:gd name="connsiteY1" fmla="*/ 19050 h 4026053"/>
              <a:gd name="connsiteX2" fmla="*/ 7286625 w 7286625"/>
              <a:gd name="connsiteY2" fmla="*/ 4019550 h 4026053"/>
              <a:gd name="connsiteX3" fmla="*/ 0 w 7286625"/>
              <a:gd name="connsiteY3" fmla="*/ 0 h 4026053"/>
              <a:gd name="connsiteX0" fmla="*/ 0 w 7286625"/>
              <a:gd name="connsiteY0" fmla="*/ 0 h 4029856"/>
              <a:gd name="connsiteX1" fmla="*/ 514350 w 7286625"/>
              <a:gd name="connsiteY1" fmla="*/ 19050 h 4029856"/>
              <a:gd name="connsiteX2" fmla="*/ 7286625 w 7286625"/>
              <a:gd name="connsiteY2" fmla="*/ 4019550 h 4029856"/>
              <a:gd name="connsiteX3" fmla="*/ 0 w 7286625"/>
              <a:gd name="connsiteY3" fmla="*/ 0 h 4029856"/>
              <a:gd name="connsiteX0" fmla="*/ 0 w 7286625"/>
              <a:gd name="connsiteY0" fmla="*/ 0 h 4029856"/>
              <a:gd name="connsiteX1" fmla="*/ 514350 w 7286625"/>
              <a:gd name="connsiteY1" fmla="*/ 19050 h 4029856"/>
              <a:gd name="connsiteX2" fmla="*/ 7286625 w 7286625"/>
              <a:gd name="connsiteY2" fmla="*/ 4019550 h 4029856"/>
              <a:gd name="connsiteX3" fmla="*/ 0 w 7286625"/>
              <a:gd name="connsiteY3" fmla="*/ 0 h 4029856"/>
              <a:gd name="connsiteX0" fmla="*/ 0 w 7286625"/>
              <a:gd name="connsiteY0" fmla="*/ 0 h 4029856"/>
              <a:gd name="connsiteX1" fmla="*/ 514350 w 7286625"/>
              <a:gd name="connsiteY1" fmla="*/ 19050 h 4029856"/>
              <a:gd name="connsiteX2" fmla="*/ 7286625 w 7286625"/>
              <a:gd name="connsiteY2" fmla="*/ 4019550 h 4029856"/>
              <a:gd name="connsiteX3" fmla="*/ 0 w 7286625"/>
              <a:gd name="connsiteY3" fmla="*/ 0 h 4029856"/>
              <a:gd name="connsiteX0" fmla="*/ 0 w 7286625"/>
              <a:gd name="connsiteY0" fmla="*/ 0 h 4029286"/>
              <a:gd name="connsiteX1" fmla="*/ 514350 w 7286625"/>
              <a:gd name="connsiteY1" fmla="*/ 19050 h 4029286"/>
              <a:gd name="connsiteX2" fmla="*/ 7286625 w 7286625"/>
              <a:gd name="connsiteY2" fmla="*/ 4019550 h 4029286"/>
              <a:gd name="connsiteX3" fmla="*/ 0 w 7286625"/>
              <a:gd name="connsiteY3" fmla="*/ 0 h 4029286"/>
              <a:gd name="connsiteX0" fmla="*/ 0 w 7286625"/>
              <a:gd name="connsiteY0" fmla="*/ 0 h 4030399"/>
              <a:gd name="connsiteX1" fmla="*/ 514350 w 7286625"/>
              <a:gd name="connsiteY1" fmla="*/ 19050 h 4030399"/>
              <a:gd name="connsiteX2" fmla="*/ 7286625 w 7286625"/>
              <a:gd name="connsiteY2" fmla="*/ 4019550 h 4030399"/>
              <a:gd name="connsiteX3" fmla="*/ 0 w 7286625"/>
              <a:gd name="connsiteY3" fmla="*/ 0 h 4030399"/>
              <a:gd name="connsiteX0" fmla="*/ 0 w 7286625"/>
              <a:gd name="connsiteY0" fmla="*/ 0 h 4030447"/>
              <a:gd name="connsiteX1" fmla="*/ 514350 w 7286625"/>
              <a:gd name="connsiteY1" fmla="*/ 19050 h 4030447"/>
              <a:gd name="connsiteX2" fmla="*/ 7286625 w 7286625"/>
              <a:gd name="connsiteY2" fmla="*/ 4019550 h 4030447"/>
              <a:gd name="connsiteX3" fmla="*/ 0 w 7286625"/>
              <a:gd name="connsiteY3" fmla="*/ 0 h 4030447"/>
              <a:gd name="connsiteX0" fmla="*/ 0 w 7286625"/>
              <a:gd name="connsiteY0" fmla="*/ 0 h 4030896"/>
              <a:gd name="connsiteX1" fmla="*/ 514350 w 7286625"/>
              <a:gd name="connsiteY1" fmla="*/ 19050 h 4030896"/>
              <a:gd name="connsiteX2" fmla="*/ 7286625 w 7286625"/>
              <a:gd name="connsiteY2" fmla="*/ 4019550 h 4030896"/>
              <a:gd name="connsiteX3" fmla="*/ 0 w 7286625"/>
              <a:gd name="connsiteY3" fmla="*/ 0 h 4030896"/>
              <a:gd name="connsiteX0" fmla="*/ 0 w 7286625"/>
              <a:gd name="connsiteY0" fmla="*/ 0 h 4030896"/>
              <a:gd name="connsiteX1" fmla="*/ 514350 w 7286625"/>
              <a:gd name="connsiteY1" fmla="*/ 9525 h 4030896"/>
              <a:gd name="connsiteX2" fmla="*/ 7286625 w 7286625"/>
              <a:gd name="connsiteY2" fmla="*/ 4019550 h 4030896"/>
              <a:gd name="connsiteX3" fmla="*/ 0 w 7286625"/>
              <a:gd name="connsiteY3" fmla="*/ 0 h 4030896"/>
              <a:gd name="connsiteX0" fmla="*/ 0 w 7286625"/>
              <a:gd name="connsiteY0" fmla="*/ 0 h 4026737"/>
              <a:gd name="connsiteX1" fmla="*/ 514350 w 7286625"/>
              <a:gd name="connsiteY1" fmla="*/ 9525 h 4026737"/>
              <a:gd name="connsiteX2" fmla="*/ 7286625 w 7286625"/>
              <a:gd name="connsiteY2" fmla="*/ 4019550 h 4026737"/>
              <a:gd name="connsiteX3" fmla="*/ 0 w 7286625"/>
              <a:gd name="connsiteY3" fmla="*/ 0 h 4026737"/>
              <a:gd name="connsiteX0" fmla="*/ 0 w 7286625"/>
              <a:gd name="connsiteY0" fmla="*/ 0 h 4026569"/>
              <a:gd name="connsiteX1" fmla="*/ 514350 w 7286625"/>
              <a:gd name="connsiteY1" fmla="*/ 9525 h 4026569"/>
              <a:gd name="connsiteX2" fmla="*/ 7286625 w 7286625"/>
              <a:gd name="connsiteY2" fmla="*/ 4019550 h 4026569"/>
              <a:gd name="connsiteX3" fmla="*/ 0 w 7286625"/>
              <a:gd name="connsiteY3" fmla="*/ 0 h 4026569"/>
              <a:gd name="connsiteX0" fmla="*/ 0 w 7286625"/>
              <a:gd name="connsiteY0" fmla="*/ 0 h 4007586"/>
              <a:gd name="connsiteX1" fmla="*/ 514350 w 7286625"/>
              <a:gd name="connsiteY1" fmla="*/ 9525 h 4007586"/>
              <a:gd name="connsiteX2" fmla="*/ 7286625 w 7286625"/>
              <a:gd name="connsiteY2" fmla="*/ 4000500 h 4007586"/>
              <a:gd name="connsiteX3" fmla="*/ 0 w 7286625"/>
              <a:gd name="connsiteY3" fmla="*/ 0 h 4007586"/>
              <a:gd name="connsiteX0" fmla="*/ 0 w 7286625"/>
              <a:gd name="connsiteY0" fmla="*/ 0 h 4011694"/>
              <a:gd name="connsiteX1" fmla="*/ 514350 w 7286625"/>
              <a:gd name="connsiteY1" fmla="*/ 9525 h 4011694"/>
              <a:gd name="connsiteX2" fmla="*/ 7286625 w 7286625"/>
              <a:gd name="connsiteY2" fmla="*/ 4000500 h 4011694"/>
              <a:gd name="connsiteX3" fmla="*/ 0 w 7286625"/>
              <a:gd name="connsiteY3" fmla="*/ 0 h 4011694"/>
              <a:gd name="connsiteX0" fmla="*/ 0 w 7286625"/>
              <a:gd name="connsiteY0" fmla="*/ 0 h 4010593"/>
              <a:gd name="connsiteX1" fmla="*/ 514350 w 7286625"/>
              <a:gd name="connsiteY1" fmla="*/ 9525 h 4010593"/>
              <a:gd name="connsiteX2" fmla="*/ 7286625 w 7286625"/>
              <a:gd name="connsiteY2" fmla="*/ 4000500 h 4010593"/>
              <a:gd name="connsiteX3" fmla="*/ 0 w 7286625"/>
              <a:gd name="connsiteY3" fmla="*/ 0 h 401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86625" h="4010593">
                <a:moveTo>
                  <a:pt x="0" y="0"/>
                </a:moveTo>
                <a:lnTo>
                  <a:pt x="514350" y="9525"/>
                </a:lnTo>
                <a:cubicBezTo>
                  <a:pt x="685800" y="1990725"/>
                  <a:pt x="2171700" y="3790950"/>
                  <a:pt x="7286625" y="4000500"/>
                </a:cubicBezTo>
                <a:cubicBezTo>
                  <a:pt x="2562225" y="4165600"/>
                  <a:pt x="304800" y="22828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D7620DE0-0A98-4621-A31C-3F83C507D1C1}"/>
              </a:ext>
            </a:extLst>
          </p:cNvPr>
          <p:cNvSpPr/>
          <p:nvPr userDrawn="1"/>
        </p:nvSpPr>
        <p:spPr>
          <a:xfrm>
            <a:off x="1717249" y="349877"/>
            <a:ext cx="7241060" cy="3745325"/>
          </a:xfrm>
          <a:custGeom>
            <a:avLst/>
            <a:gdLst>
              <a:gd name="connsiteX0" fmla="*/ 0 w 7239000"/>
              <a:gd name="connsiteY0" fmla="*/ 0 h 3733800"/>
              <a:gd name="connsiteX1" fmla="*/ 2047875 w 7239000"/>
              <a:gd name="connsiteY1" fmla="*/ 3486150 h 3733800"/>
              <a:gd name="connsiteX2" fmla="*/ 7239000 w 7239000"/>
              <a:gd name="connsiteY2" fmla="*/ 3733800 h 3733800"/>
              <a:gd name="connsiteX3" fmla="*/ 0 w 7239000"/>
              <a:gd name="connsiteY3" fmla="*/ 0 h 3733800"/>
              <a:gd name="connsiteX0" fmla="*/ 0 w 7239000"/>
              <a:gd name="connsiteY0" fmla="*/ 0 h 3733800"/>
              <a:gd name="connsiteX1" fmla="*/ 2047875 w 7239000"/>
              <a:gd name="connsiteY1" fmla="*/ 3486150 h 3733800"/>
              <a:gd name="connsiteX2" fmla="*/ 7239000 w 7239000"/>
              <a:gd name="connsiteY2" fmla="*/ 3733800 h 3733800"/>
              <a:gd name="connsiteX3" fmla="*/ 0 w 7239000"/>
              <a:gd name="connsiteY3" fmla="*/ 0 h 3733800"/>
              <a:gd name="connsiteX0" fmla="*/ 0 w 7239000"/>
              <a:gd name="connsiteY0" fmla="*/ 0 h 3917737"/>
              <a:gd name="connsiteX1" fmla="*/ 2047875 w 7239000"/>
              <a:gd name="connsiteY1" fmla="*/ 3486150 h 3917737"/>
              <a:gd name="connsiteX2" fmla="*/ 7239000 w 7239000"/>
              <a:gd name="connsiteY2" fmla="*/ 3733800 h 3917737"/>
              <a:gd name="connsiteX3" fmla="*/ 0 w 7239000"/>
              <a:gd name="connsiteY3" fmla="*/ 0 h 3917737"/>
              <a:gd name="connsiteX0" fmla="*/ 0 w 7239000"/>
              <a:gd name="connsiteY0" fmla="*/ 0 h 3917737"/>
              <a:gd name="connsiteX1" fmla="*/ 2047875 w 7239000"/>
              <a:gd name="connsiteY1" fmla="*/ 3486150 h 3917737"/>
              <a:gd name="connsiteX2" fmla="*/ 7239000 w 7239000"/>
              <a:gd name="connsiteY2" fmla="*/ 3733800 h 3917737"/>
              <a:gd name="connsiteX3" fmla="*/ 0 w 7239000"/>
              <a:gd name="connsiteY3" fmla="*/ 0 h 3917737"/>
              <a:gd name="connsiteX0" fmla="*/ 0 w 7239000"/>
              <a:gd name="connsiteY0" fmla="*/ 0 h 3733800"/>
              <a:gd name="connsiteX1" fmla="*/ 7239000 w 7239000"/>
              <a:gd name="connsiteY1" fmla="*/ 3733800 h 3733800"/>
              <a:gd name="connsiteX2" fmla="*/ 0 w 7239000"/>
              <a:gd name="connsiteY2" fmla="*/ 0 h 3733800"/>
              <a:gd name="connsiteX0" fmla="*/ 0 w 7239000"/>
              <a:gd name="connsiteY0" fmla="*/ 0 h 3733800"/>
              <a:gd name="connsiteX1" fmla="*/ 7239000 w 7239000"/>
              <a:gd name="connsiteY1" fmla="*/ 3733800 h 3733800"/>
              <a:gd name="connsiteX2" fmla="*/ 0 w 7239000"/>
              <a:gd name="connsiteY2" fmla="*/ 0 h 3733800"/>
              <a:gd name="connsiteX0" fmla="*/ 0 w 7239000"/>
              <a:gd name="connsiteY0" fmla="*/ 0 h 3733800"/>
              <a:gd name="connsiteX1" fmla="*/ 7239000 w 7239000"/>
              <a:gd name="connsiteY1" fmla="*/ 3733800 h 3733800"/>
              <a:gd name="connsiteX2" fmla="*/ 0 w 7239000"/>
              <a:gd name="connsiteY2" fmla="*/ 0 h 3733800"/>
              <a:gd name="connsiteX0" fmla="*/ 0 w 7239000"/>
              <a:gd name="connsiteY0" fmla="*/ 0 h 3733800"/>
              <a:gd name="connsiteX1" fmla="*/ 7239000 w 7239000"/>
              <a:gd name="connsiteY1" fmla="*/ 3733800 h 3733800"/>
              <a:gd name="connsiteX2" fmla="*/ 0 w 7239000"/>
              <a:gd name="connsiteY2" fmla="*/ 0 h 3733800"/>
              <a:gd name="connsiteX0" fmla="*/ 0 w 7239000"/>
              <a:gd name="connsiteY0" fmla="*/ 0 h 3739418"/>
              <a:gd name="connsiteX1" fmla="*/ 7239000 w 7239000"/>
              <a:gd name="connsiteY1" fmla="*/ 3733800 h 3739418"/>
              <a:gd name="connsiteX2" fmla="*/ 0 w 7239000"/>
              <a:gd name="connsiteY2" fmla="*/ 0 h 3739418"/>
              <a:gd name="connsiteX0" fmla="*/ 0 w 7239000"/>
              <a:gd name="connsiteY0" fmla="*/ 0 h 3741985"/>
              <a:gd name="connsiteX1" fmla="*/ 7239000 w 7239000"/>
              <a:gd name="connsiteY1" fmla="*/ 3733800 h 3741985"/>
              <a:gd name="connsiteX2" fmla="*/ 0 w 7239000"/>
              <a:gd name="connsiteY2" fmla="*/ 0 h 3741985"/>
              <a:gd name="connsiteX0" fmla="*/ 0 w 7239000"/>
              <a:gd name="connsiteY0" fmla="*/ 0 h 3744767"/>
              <a:gd name="connsiteX1" fmla="*/ 7239000 w 7239000"/>
              <a:gd name="connsiteY1" fmla="*/ 3733800 h 3744767"/>
              <a:gd name="connsiteX2" fmla="*/ 0 w 7239000"/>
              <a:gd name="connsiteY2" fmla="*/ 0 h 3744767"/>
              <a:gd name="connsiteX0" fmla="*/ 0 w 7172325"/>
              <a:gd name="connsiteY0" fmla="*/ 0 h 3716342"/>
              <a:gd name="connsiteX1" fmla="*/ 7172325 w 7172325"/>
              <a:gd name="connsiteY1" fmla="*/ 3705225 h 3716342"/>
              <a:gd name="connsiteX2" fmla="*/ 0 w 7172325"/>
              <a:gd name="connsiteY2" fmla="*/ 0 h 3716342"/>
              <a:gd name="connsiteX0" fmla="*/ 0 w 7172325"/>
              <a:gd name="connsiteY0" fmla="*/ 0 h 3716342"/>
              <a:gd name="connsiteX1" fmla="*/ 7172325 w 7172325"/>
              <a:gd name="connsiteY1" fmla="*/ 3705225 h 3716342"/>
              <a:gd name="connsiteX2" fmla="*/ 0 w 7172325"/>
              <a:gd name="connsiteY2" fmla="*/ 0 h 3716342"/>
              <a:gd name="connsiteX0" fmla="*/ 0 w 7172325"/>
              <a:gd name="connsiteY0" fmla="*/ 0 h 3716342"/>
              <a:gd name="connsiteX1" fmla="*/ 7172325 w 7172325"/>
              <a:gd name="connsiteY1" fmla="*/ 3705225 h 3716342"/>
              <a:gd name="connsiteX2" fmla="*/ 0 w 7172325"/>
              <a:gd name="connsiteY2" fmla="*/ 0 h 3716342"/>
              <a:gd name="connsiteX0" fmla="*/ 0 w 7172325"/>
              <a:gd name="connsiteY0" fmla="*/ 0 h 3995335"/>
              <a:gd name="connsiteX1" fmla="*/ 7172325 w 7172325"/>
              <a:gd name="connsiteY1" fmla="*/ 3705225 h 3995335"/>
              <a:gd name="connsiteX2" fmla="*/ 0 w 7172325"/>
              <a:gd name="connsiteY2" fmla="*/ 0 h 3995335"/>
              <a:gd name="connsiteX0" fmla="*/ 0 w 7172325"/>
              <a:gd name="connsiteY0" fmla="*/ 0 h 3995335"/>
              <a:gd name="connsiteX1" fmla="*/ 7172325 w 7172325"/>
              <a:gd name="connsiteY1" fmla="*/ 3705225 h 3995335"/>
              <a:gd name="connsiteX2" fmla="*/ 0 w 7172325"/>
              <a:gd name="connsiteY2" fmla="*/ 0 h 3995335"/>
              <a:gd name="connsiteX0" fmla="*/ 0 w 7172325"/>
              <a:gd name="connsiteY0" fmla="*/ 0 h 3927313"/>
              <a:gd name="connsiteX1" fmla="*/ 7172325 w 7172325"/>
              <a:gd name="connsiteY1" fmla="*/ 3705225 h 3927313"/>
              <a:gd name="connsiteX2" fmla="*/ 0 w 7172325"/>
              <a:gd name="connsiteY2" fmla="*/ 0 h 3927313"/>
              <a:gd name="connsiteX0" fmla="*/ 0 w 7172325"/>
              <a:gd name="connsiteY0" fmla="*/ 0 h 3705225"/>
              <a:gd name="connsiteX1" fmla="*/ 7172325 w 7172325"/>
              <a:gd name="connsiteY1" fmla="*/ 3705225 h 3705225"/>
              <a:gd name="connsiteX2" fmla="*/ 0 w 7172325"/>
              <a:gd name="connsiteY2" fmla="*/ 0 h 3705225"/>
              <a:gd name="connsiteX0" fmla="*/ 0 w 7172325"/>
              <a:gd name="connsiteY0" fmla="*/ 0 h 3975065"/>
              <a:gd name="connsiteX1" fmla="*/ 7172325 w 7172325"/>
              <a:gd name="connsiteY1" fmla="*/ 3705225 h 3975065"/>
              <a:gd name="connsiteX2" fmla="*/ 0 w 7172325"/>
              <a:gd name="connsiteY2" fmla="*/ 0 h 3975065"/>
              <a:gd name="connsiteX0" fmla="*/ 2763 w 7175088"/>
              <a:gd name="connsiteY0" fmla="*/ 0 h 3909670"/>
              <a:gd name="connsiteX1" fmla="*/ 7175088 w 7175088"/>
              <a:gd name="connsiteY1" fmla="*/ 3705225 h 3909670"/>
              <a:gd name="connsiteX2" fmla="*/ 2763 w 7175088"/>
              <a:gd name="connsiteY2" fmla="*/ 0 h 3909670"/>
              <a:gd name="connsiteX0" fmla="*/ 2763 w 7175088"/>
              <a:gd name="connsiteY0" fmla="*/ 0 h 3909670"/>
              <a:gd name="connsiteX1" fmla="*/ 7175088 w 7175088"/>
              <a:gd name="connsiteY1" fmla="*/ 3705225 h 3909670"/>
              <a:gd name="connsiteX2" fmla="*/ 2763 w 7175088"/>
              <a:gd name="connsiteY2" fmla="*/ 0 h 3909670"/>
              <a:gd name="connsiteX0" fmla="*/ 2763 w 7175088"/>
              <a:gd name="connsiteY0" fmla="*/ 0 h 3909670"/>
              <a:gd name="connsiteX1" fmla="*/ 7175088 w 7175088"/>
              <a:gd name="connsiteY1" fmla="*/ 3705225 h 3909670"/>
              <a:gd name="connsiteX2" fmla="*/ 2763 w 7175088"/>
              <a:gd name="connsiteY2" fmla="*/ 0 h 3909670"/>
              <a:gd name="connsiteX0" fmla="*/ 2763 w 7175088"/>
              <a:gd name="connsiteY0" fmla="*/ 0 h 3909670"/>
              <a:gd name="connsiteX1" fmla="*/ 7175088 w 7175088"/>
              <a:gd name="connsiteY1" fmla="*/ 3705225 h 3909670"/>
              <a:gd name="connsiteX2" fmla="*/ 2763 w 7175088"/>
              <a:gd name="connsiteY2" fmla="*/ 0 h 3909670"/>
              <a:gd name="connsiteX0" fmla="*/ 2763 w 7175088"/>
              <a:gd name="connsiteY0" fmla="*/ 0 h 3909670"/>
              <a:gd name="connsiteX1" fmla="*/ 7175088 w 7175088"/>
              <a:gd name="connsiteY1" fmla="*/ 3705225 h 3909670"/>
              <a:gd name="connsiteX2" fmla="*/ 2763 w 7175088"/>
              <a:gd name="connsiteY2" fmla="*/ 0 h 3909670"/>
              <a:gd name="connsiteX0" fmla="*/ 2763 w 7175088"/>
              <a:gd name="connsiteY0" fmla="*/ 0 h 3909670"/>
              <a:gd name="connsiteX1" fmla="*/ 7175088 w 7175088"/>
              <a:gd name="connsiteY1" fmla="*/ 3705225 h 3909670"/>
              <a:gd name="connsiteX2" fmla="*/ 2763 w 7175088"/>
              <a:gd name="connsiteY2" fmla="*/ 0 h 3909670"/>
              <a:gd name="connsiteX0" fmla="*/ 0 w 7172325"/>
              <a:gd name="connsiteY0" fmla="*/ 0 h 3892257"/>
              <a:gd name="connsiteX1" fmla="*/ 7172325 w 7172325"/>
              <a:gd name="connsiteY1" fmla="*/ 3705225 h 3892257"/>
              <a:gd name="connsiteX2" fmla="*/ 0 w 7172325"/>
              <a:gd name="connsiteY2" fmla="*/ 0 h 3892257"/>
              <a:gd name="connsiteX0" fmla="*/ 0 w 7172325"/>
              <a:gd name="connsiteY0" fmla="*/ 0 h 3713751"/>
              <a:gd name="connsiteX1" fmla="*/ 7172325 w 7172325"/>
              <a:gd name="connsiteY1" fmla="*/ 3705225 h 3713751"/>
              <a:gd name="connsiteX2" fmla="*/ 0 w 7172325"/>
              <a:gd name="connsiteY2" fmla="*/ 0 h 3713751"/>
              <a:gd name="connsiteX0" fmla="*/ 0 w 7172325"/>
              <a:gd name="connsiteY0" fmla="*/ 0 h 3719098"/>
              <a:gd name="connsiteX1" fmla="*/ 7172325 w 7172325"/>
              <a:gd name="connsiteY1" fmla="*/ 3705225 h 3719098"/>
              <a:gd name="connsiteX2" fmla="*/ 0 w 7172325"/>
              <a:gd name="connsiteY2" fmla="*/ 0 h 3719098"/>
              <a:gd name="connsiteX0" fmla="*/ 0 w 7172325"/>
              <a:gd name="connsiteY0" fmla="*/ 0 h 3718478"/>
              <a:gd name="connsiteX1" fmla="*/ 7172325 w 7172325"/>
              <a:gd name="connsiteY1" fmla="*/ 3705225 h 3718478"/>
              <a:gd name="connsiteX2" fmla="*/ 0 w 7172325"/>
              <a:gd name="connsiteY2" fmla="*/ 0 h 3718478"/>
              <a:gd name="connsiteX0" fmla="*/ 0 w 7172325"/>
              <a:gd name="connsiteY0" fmla="*/ 0 h 3718478"/>
              <a:gd name="connsiteX1" fmla="*/ 7172325 w 7172325"/>
              <a:gd name="connsiteY1" fmla="*/ 3705225 h 3718478"/>
              <a:gd name="connsiteX2" fmla="*/ 0 w 7172325"/>
              <a:gd name="connsiteY2" fmla="*/ 0 h 3718478"/>
              <a:gd name="connsiteX0" fmla="*/ 0 w 7172325"/>
              <a:gd name="connsiteY0" fmla="*/ 0 h 3718478"/>
              <a:gd name="connsiteX1" fmla="*/ 7172325 w 7172325"/>
              <a:gd name="connsiteY1" fmla="*/ 3705225 h 3718478"/>
              <a:gd name="connsiteX2" fmla="*/ 0 w 7172325"/>
              <a:gd name="connsiteY2" fmla="*/ 0 h 3718478"/>
              <a:gd name="connsiteX0" fmla="*/ 0 w 7172325"/>
              <a:gd name="connsiteY0" fmla="*/ 0 h 3728733"/>
              <a:gd name="connsiteX1" fmla="*/ 7172325 w 7172325"/>
              <a:gd name="connsiteY1" fmla="*/ 3705225 h 3728733"/>
              <a:gd name="connsiteX2" fmla="*/ 0 w 7172325"/>
              <a:gd name="connsiteY2" fmla="*/ 0 h 3728733"/>
              <a:gd name="connsiteX0" fmla="*/ 0 w 7172325"/>
              <a:gd name="connsiteY0" fmla="*/ 0 h 3722357"/>
              <a:gd name="connsiteX1" fmla="*/ 7172325 w 7172325"/>
              <a:gd name="connsiteY1" fmla="*/ 3705225 h 3722357"/>
              <a:gd name="connsiteX2" fmla="*/ 0 w 7172325"/>
              <a:gd name="connsiteY2" fmla="*/ 0 h 3722357"/>
              <a:gd name="connsiteX0" fmla="*/ 0 w 7162598"/>
              <a:gd name="connsiteY0" fmla="*/ 0 h 3722357"/>
              <a:gd name="connsiteX1" fmla="*/ 7162598 w 7162598"/>
              <a:gd name="connsiteY1" fmla="*/ 3705225 h 3722357"/>
              <a:gd name="connsiteX2" fmla="*/ 0 w 7162598"/>
              <a:gd name="connsiteY2" fmla="*/ 0 h 3722357"/>
              <a:gd name="connsiteX0" fmla="*/ 0 w 7162598"/>
              <a:gd name="connsiteY0" fmla="*/ 0 h 3718466"/>
              <a:gd name="connsiteX1" fmla="*/ 7162598 w 7162598"/>
              <a:gd name="connsiteY1" fmla="*/ 3705225 h 3718466"/>
              <a:gd name="connsiteX2" fmla="*/ 0 w 7162598"/>
              <a:gd name="connsiteY2" fmla="*/ 0 h 3718466"/>
              <a:gd name="connsiteX0" fmla="*/ 0 w 7162598"/>
              <a:gd name="connsiteY0" fmla="*/ 0 h 3718466"/>
              <a:gd name="connsiteX1" fmla="*/ 7162598 w 7162598"/>
              <a:gd name="connsiteY1" fmla="*/ 3705225 h 3718466"/>
              <a:gd name="connsiteX2" fmla="*/ 0 w 7162598"/>
              <a:gd name="connsiteY2" fmla="*/ 0 h 3718466"/>
              <a:gd name="connsiteX0" fmla="*/ 0 w 7162598"/>
              <a:gd name="connsiteY0" fmla="*/ 0 h 3718466"/>
              <a:gd name="connsiteX1" fmla="*/ 7162598 w 7162598"/>
              <a:gd name="connsiteY1" fmla="*/ 3705225 h 3718466"/>
              <a:gd name="connsiteX2" fmla="*/ 0 w 7162598"/>
              <a:gd name="connsiteY2" fmla="*/ 0 h 3718466"/>
              <a:gd name="connsiteX0" fmla="*/ 0 w 7162598"/>
              <a:gd name="connsiteY0" fmla="*/ 0 h 3738182"/>
              <a:gd name="connsiteX1" fmla="*/ 7162598 w 7162598"/>
              <a:gd name="connsiteY1" fmla="*/ 3705225 h 3738182"/>
              <a:gd name="connsiteX2" fmla="*/ 0 w 7162598"/>
              <a:gd name="connsiteY2" fmla="*/ 0 h 3738182"/>
              <a:gd name="connsiteX0" fmla="*/ 0 w 7162598"/>
              <a:gd name="connsiteY0" fmla="*/ 0 h 3738182"/>
              <a:gd name="connsiteX1" fmla="*/ 7162598 w 7162598"/>
              <a:gd name="connsiteY1" fmla="*/ 3705225 h 3738182"/>
              <a:gd name="connsiteX2" fmla="*/ 0 w 7162598"/>
              <a:gd name="connsiteY2" fmla="*/ 0 h 3738182"/>
              <a:gd name="connsiteX0" fmla="*/ 0 w 7162598"/>
              <a:gd name="connsiteY0" fmla="*/ 0 h 3738182"/>
              <a:gd name="connsiteX1" fmla="*/ 7162598 w 7162598"/>
              <a:gd name="connsiteY1" fmla="*/ 3705225 h 3738182"/>
              <a:gd name="connsiteX2" fmla="*/ 0 w 7162598"/>
              <a:gd name="connsiteY2" fmla="*/ 0 h 3738182"/>
              <a:gd name="connsiteX0" fmla="*/ 0 w 7162598"/>
              <a:gd name="connsiteY0" fmla="*/ 0 h 3738182"/>
              <a:gd name="connsiteX1" fmla="*/ 7162598 w 7162598"/>
              <a:gd name="connsiteY1" fmla="*/ 3705225 h 3738182"/>
              <a:gd name="connsiteX2" fmla="*/ 0 w 7162598"/>
              <a:gd name="connsiteY2" fmla="*/ 0 h 3738182"/>
              <a:gd name="connsiteX0" fmla="*/ 0 w 7162598"/>
              <a:gd name="connsiteY0" fmla="*/ 0 h 3736839"/>
              <a:gd name="connsiteX1" fmla="*/ 7162598 w 7162598"/>
              <a:gd name="connsiteY1" fmla="*/ 3705225 h 3736839"/>
              <a:gd name="connsiteX2" fmla="*/ 0 w 7162598"/>
              <a:gd name="connsiteY2" fmla="*/ 0 h 3736839"/>
              <a:gd name="connsiteX0" fmla="*/ 0 w 7162598"/>
              <a:gd name="connsiteY0" fmla="*/ 0 h 3736839"/>
              <a:gd name="connsiteX1" fmla="*/ 7162598 w 7162598"/>
              <a:gd name="connsiteY1" fmla="*/ 3705225 h 3736839"/>
              <a:gd name="connsiteX2" fmla="*/ 0 w 7162598"/>
              <a:gd name="connsiteY2" fmla="*/ 0 h 3736839"/>
              <a:gd name="connsiteX0" fmla="*/ 0 w 7162598"/>
              <a:gd name="connsiteY0" fmla="*/ 0 h 3736839"/>
              <a:gd name="connsiteX1" fmla="*/ 7162598 w 7162598"/>
              <a:gd name="connsiteY1" fmla="*/ 3705225 h 3736839"/>
              <a:gd name="connsiteX2" fmla="*/ 0 w 7162598"/>
              <a:gd name="connsiteY2" fmla="*/ 0 h 3736839"/>
              <a:gd name="connsiteX0" fmla="*/ 0 w 7162598"/>
              <a:gd name="connsiteY0" fmla="*/ 0 h 3736839"/>
              <a:gd name="connsiteX1" fmla="*/ 7162598 w 7162598"/>
              <a:gd name="connsiteY1" fmla="*/ 3705225 h 3736839"/>
              <a:gd name="connsiteX2" fmla="*/ 0 w 7162598"/>
              <a:gd name="connsiteY2" fmla="*/ 0 h 3736839"/>
              <a:gd name="connsiteX0" fmla="*/ 0 w 7162598"/>
              <a:gd name="connsiteY0" fmla="*/ 0 h 3736839"/>
              <a:gd name="connsiteX1" fmla="*/ 7162598 w 7162598"/>
              <a:gd name="connsiteY1" fmla="*/ 3705225 h 3736839"/>
              <a:gd name="connsiteX2" fmla="*/ 0 w 7162598"/>
              <a:gd name="connsiteY2" fmla="*/ 0 h 3736839"/>
              <a:gd name="connsiteX0" fmla="*/ 0 w 7162598"/>
              <a:gd name="connsiteY0" fmla="*/ 0 h 3736839"/>
              <a:gd name="connsiteX1" fmla="*/ 7162598 w 7162598"/>
              <a:gd name="connsiteY1" fmla="*/ 3705225 h 3736839"/>
              <a:gd name="connsiteX2" fmla="*/ 0 w 7162598"/>
              <a:gd name="connsiteY2" fmla="*/ 0 h 3736839"/>
              <a:gd name="connsiteX0" fmla="*/ 0 w 7162598"/>
              <a:gd name="connsiteY0" fmla="*/ 0 h 3736839"/>
              <a:gd name="connsiteX1" fmla="*/ 7162598 w 7162598"/>
              <a:gd name="connsiteY1" fmla="*/ 3705225 h 3736839"/>
              <a:gd name="connsiteX2" fmla="*/ 0 w 7162598"/>
              <a:gd name="connsiteY2" fmla="*/ 0 h 3736839"/>
              <a:gd name="connsiteX0" fmla="*/ 0 w 7162598"/>
              <a:gd name="connsiteY0" fmla="*/ 0 h 3726589"/>
              <a:gd name="connsiteX1" fmla="*/ 7162598 w 7162598"/>
              <a:gd name="connsiteY1" fmla="*/ 3705225 h 3726589"/>
              <a:gd name="connsiteX2" fmla="*/ 0 w 7162598"/>
              <a:gd name="connsiteY2" fmla="*/ 0 h 3726589"/>
              <a:gd name="connsiteX0" fmla="*/ 0 w 7162598"/>
              <a:gd name="connsiteY0" fmla="*/ 0 h 3736839"/>
              <a:gd name="connsiteX1" fmla="*/ 7162598 w 7162598"/>
              <a:gd name="connsiteY1" fmla="*/ 3705225 h 3736839"/>
              <a:gd name="connsiteX2" fmla="*/ 0 w 7162598"/>
              <a:gd name="connsiteY2" fmla="*/ 0 h 3736839"/>
              <a:gd name="connsiteX0" fmla="*/ 0 w 7156562"/>
              <a:gd name="connsiteY0" fmla="*/ 0 h 3745687"/>
              <a:gd name="connsiteX1" fmla="*/ 7156562 w 7156562"/>
              <a:gd name="connsiteY1" fmla="*/ 3714279 h 3745687"/>
              <a:gd name="connsiteX2" fmla="*/ 0 w 7156562"/>
              <a:gd name="connsiteY2" fmla="*/ 0 h 3745687"/>
              <a:gd name="connsiteX0" fmla="*/ 0 w 7247096"/>
              <a:gd name="connsiteY0" fmla="*/ 0 h 3736839"/>
              <a:gd name="connsiteX1" fmla="*/ 7247096 w 7247096"/>
              <a:gd name="connsiteY1" fmla="*/ 3705225 h 3736839"/>
              <a:gd name="connsiteX2" fmla="*/ 0 w 7247096"/>
              <a:gd name="connsiteY2" fmla="*/ 0 h 3736839"/>
              <a:gd name="connsiteX0" fmla="*/ 0 w 7247096"/>
              <a:gd name="connsiteY0" fmla="*/ 0 h 3736839"/>
              <a:gd name="connsiteX1" fmla="*/ 7247096 w 7247096"/>
              <a:gd name="connsiteY1" fmla="*/ 3705225 h 3736839"/>
              <a:gd name="connsiteX2" fmla="*/ 0 w 7247096"/>
              <a:gd name="connsiteY2" fmla="*/ 0 h 3736839"/>
              <a:gd name="connsiteX0" fmla="*/ 0 w 7247096"/>
              <a:gd name="connsiteY0" fmla="*/ 0 h 3736839"/>
              <a:gd name="connsiteX1" fmla="*/ 7247096 w 7247096"/>
              <a:gd name="connsiteY1" fmla="*/ 3705225 h 3736839"/>
              <a:gd name="connsiteX2" fmla="*/ 0 w 7247096"/>
              <a:gd name="connsiteY2" fmla="*/ 0 h 3736839"/>
              <a:gd name="connsiteX0" fmla="*/ 0 w 7247096"/>
              <a:gd name="connsiteY0" fmla="*/ 0 h 3736839"/>
              <a:gd name="connsiteX1" fmla="*/ 7247096 w 7247096"/>
              <a:gd name="connsiteY1" fmla="*/ 3705225 h 3736839"/>
              <a:gd name="connsiteX2" fmla="*/ 0 w 7247096"/>
              <a:gd name="connsiteY2" fmla="*/ 0 h 3736839"/>
              <a:gd name="connsiteX0" fmla="*/ 0 w 7247096"/>
              <a:gd name="connsiteY0" fmla="*/ 0 h 3745988"/>
              <a:gd name="connsiteX1" fmla="*/ 7247096 w 7247096"/>
              <a:gd name="connsiteY1" fmla="*/ 3705225 h 3745988"/>
              <a:gd name="connsiteX2" fmla="*/ 0 w 7247096"/>
              <a:gd name="connsiteY2" fmla="*/ 0 h 3745988"/>
              <a:gd name="connsiteX0" fmla="*/ 0 w 7247096"/>
              <a:gd name="connsiteY0" fmla="*/ 0 h 3745988"/>
              <a:gd name="connsiteX1" fmla="*/ 7247096 w 7247096"/>
              <a:gd name="connsiteY1" fmla="*/ 3705225 h 3745988"/>
              <a:gd name="connsiteX2" fmla="*/ 0 w 7247096"/>
              <a:gd name="connsiteY2" fmla="*/ 0 h 3745988"/>
              <a:gd name="connsiteX0" fmla="*/ 0 w 7247096"/>
              <a:gd name="connsiteY0" fmla="*/ 0 h 3742385"/>
              <a:gd name="connsiteX1" fmla="*/ 7247096 w 7247096"/>
              <a:gd name="connsiteY1" fmla="*/ 3705225 h 3742385"/>
              <a:gd name="connsiteX2" fmla="*/ 0 w 7247096"/>
              <a:gd name="connsiteY2" fmla="*/ 0 h 3742385"/>
              <a:gd name="connsiteX0" fmla="*/ 0 w 7241060"/>
              <a:gd name="connsiteY0" fmla="*/ 0 h 3745325"/>
              <a:gd name="connsiteX1" fmla="*/ 7241060 w 7241060"/>
              <a:gd name="connsiteY1" fmla="*/ 3708243 h 3745325"/>
              <a:gd name="connsiteX2" fmla="*/ 0 w 7241060"/>
              <a:gd name="connsiteY2" fmla="*/ 0 h 3745325"/>
              <a:gd name="connsiteX0" fmla="*/ 0 w 7241060"/>
              <a:gd name="connsiteY0" fmla="*/ 0 h 3745325"/>
              <a:gd name="connsiteX1" fmla="*/ 7241060 w 7241060"/>
              <a:gd name="connsiteY1" fmla="*/ 3708243 h 3745325"/>
              <a:gd name="connsiteX2" fmla="*/ 0 w 7241060"/>
              <a:gd name="connsiteY2" fmla="*/ 0 h 3745325"/>
              <a:gd name="connsiteX0" fmla="*/ 0 w 7241060"/>
              <a:gd name="connsiteY0" fmla="*/ 0 h 3745325"/>
              <a:gd name="connsiteX1" fmla="*/ 7241060 w 7241060"/>
              <a:gd name="connsiteY1" fmla="*/ 3708243 h 3745325"/>
              <a:gd name="connsiteX2" fmla="*/ 0 w 7241060"/>
              <a:gd name="connsiteY2" fmla="*/ 0 h 3745325"/>
              <a:gd name="connsiteX0" fmla="*/ 0 w 7241060"/>
              <a:gd name="connsiteY0" fmla="*/ 0 h 3745325"/>
              <a:gd name="connsiteX1" fmla="*/ 7241060 w 7241060"/>
              <a:gd name="connsiteY1" fmla="*/ 3708243 h 3745325"/>
              <a:gd name="connsiteX2" fmla="*/ 0 w 7241060"/>
              <a:gd name="connsiteY2" fmla="*/ 0 h 3745325"/>
              <a:gd name="connsiteX0" fmla="*/ 0 w 7241060"/>
              <a:gd name="connsiteY0" fmla="*/ 0 h 3745325"/>
              <a:gd name="connsiteX1" fmla="*/ 7241060 w 7241060"/>
              <a:gd name="connsiteY1" fmla="*/ 3708243 h 3745325"/>
              <a:gd name="connsiteX2" fmla="*/ 0 w 7241060"/>
              <a:gd name="connsiteY2" fmla="*/ 0 h 374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1060" h="3745325">
                <a:moveTo>
                  <a:pt x="0" y="0"/>
                </a:moveTo>
                <a:cubicBezTo>
                  <a:pt x="698112" y="2619307"/>
                  <a:pt x="3122351" y="3745804"/>
                  <a:pt x="7241060" y="3708243"/>
                </a:cubicBezTo>
                <a:cubicBezTo>
                  <a:pt x="3402389" y="3964568"/>
                  <a:pt x="561837" y="2909449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77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3384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7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4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700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65800" y="470456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120829" y="3067019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859357" y="1329877"/>
            <a:ext cx="1664849" cy="16605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3187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77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3384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9552" y="3291830"/>
            <a:ext cx="4032448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170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0000" y="360001"/>
            <a:ext cx="2700000" cy="442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6077724" y="360001"/>
            <a:ext cx="2700000" cy="442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18862" y="360001"/>
            <a:ext cx="2700000" cy="442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835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69922" y="1869672"/>
            <a:ext cx="1404156" cy="1404156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4316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4982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2589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851672"/>
            <a:ext cx="2232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08000" y="1851672"/>
            <a:ext cx="2232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912000" y="1851672"/>
            <a:ext cx="2232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304000" y="1851672"/>
            <a:ext cx="2232000" cy="2880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170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83048" y="0"/>
            <a:ext cx="2286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858000" y="698778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583048" y="2578606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297379" y="699542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2579370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116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38459" y="1274642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25165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382123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38459" y="2964646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25165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82123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" y="1272646"/>
            <a:ext cx="3644522" cy="33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39430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483768" y="1923678"/>
            <a:ext cx="6660232" cy="12961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2275224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7DDBCE0-5335-4926-AB19-E3A892931A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87290" y="1050072"/>
            <a:ext cx="2980688" cy="29806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90570" y="2181679"/>
            <a:ext cx="495343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90570" y="2655255"/>
            <a:ext cx="495343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075806"/>
            <a:ext cx="9144000" cy="1656184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36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012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731990"/>
            <a:ext cx="9144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4658520"/>
            <a:ext cx="9144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3723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9787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50432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" y="0"/>
            <a:ext cx="7886599" cy="5151451"/>
          </a:xfrm>
          <a:custGeom>
            <a:avLst/>
            <a:gdLst>
              <a:gd name="connsiteX0" fmla="*/ 0 w 8244408"/>
              <a:gd name="connsiteY0" fmla="*/ 0 h 5143500"/>
              <a:gd name="connsiteX1" fmla="*/ 8244408 w 8244408"/>
              <a:gd name="connsiteY1" fmla="*/ 0 h 5143500"/>
              <a:gd name="connsiteX2" fmla="*/ 8244408 w 8244408"/>
              <a:gd name="connsiteY2" fmla="*/ 5143500 h 5143500"/>
              <a:gd name="connsiteX3" fmla="*/ 0 w 8244408"/>
              <a:gd name="connsiteY3" fmla="*/ 5143500 h 5143500"/>
              <a:gd name="connsiteX4" fmla="*/ 0 w 8244408"/>
              <a:gd name="connsiteY4" fmla="*/ 0 h 5143500"/>
              <a:gd name="connsiteX0" fmla="*/ 0 w 8244408"/>
              <a:gd name="connsiteY0" fmla="*/ 0 h 5143500"/>
              <a:gd name="connsiteX1" fmla="*/ 5779504 w 8244408"/>
              <a:gd name="connsiteY1" fmla="*/ 0 h 5143500"/>
              <a:gd name="connsiteX2" fmla="*/ 8244408 w 8244408"/>
              <a:gd name="connsiteY2" fmla="*/ 5143500 h 5143500"/>
              <a:gd name="connsiteX3" fmla="*/ 0 w 8244408"/>
              <a:gd name="connsiteY3" fmla="*/ 5143500 h 5143500"/>
              <a:gd name="connsiteX4" fmla="*/ 0 w 8244408"/>
              <a:gd name="connsiteY4" fmla="*/ 0 h 5143500"/>
              <a:gd name="connsiteX0" fmla="*/ 0 w 8069479"/>
              <a:gd name="connsiteY0" fmla="*/ 0 h 5143500"/>
              <a:gd name="connsiteX1" fmla="*/ 5779504 w 8069479"/>
              <a:gd name="connsiteY1" fmla="*/ 0 h 5143500"/>
              <a:gd name="connsiteX2" fmla="*/ 8069479 w 8069479"/>
              <a:gd name="connsiteY2" fmla="*/ 5143500 h 5143500"/>
              <a:gd name="connsiteX3" fmla="*/ 0 w 8069479"/>
              <a:gd name="connsiteY3" fmla="*/ 5143500 h 5143500"/>
              <a:gd name="connsiteX4" fmla="*/ 0 w 8069479"/>
              <a:gd name="connsiteY4" fmla="*/ 0 h 5143500"/>
              <a:gd name="connsiteX0" fmla="*/ 0 w 8013820"/>
              <a:gd name="connsiteY0" fmla="*/ 0 h 5143500"/>
              <a:gd name="connsiteX1" fmla="*/ 5779504 w 8013820"/>
              <a:gd name="connsiteY1" fmla="*/ 0 h 5143500"/>
              <a:gd name="connsiteX2" fmla="*/ 8013820 w 8013820"/>
              <a:gd name="connsiteY2" fmla="*/ 5143500 h 5143500"/>
              <a:gd name="connsiteX3" fmla="*/ 0 w 8013820"/>
              <a:gd name="connsiteY3" fmla="*/ 5143500 h 5143500"/>
              <a:gd name="connsiteX4" fmla="*/ 0 w 8013820"/>
              <a:gd name="connsiteY4" fmla="*/ 0 h 5143500"/>
              <a:gd name="connsiteX0" fmla="*/ 0 w 7966112"/>
              <a:gd name="connsiteY0" fmla="*/ 0 h 5143500"/>
              <a:gd name="connsiteX1" fmla="*/ 5779504 w 7966112"/>
              <a:gd name="connsiteY1" fmla="*/ 0 h 5143500"/>
              <a:gd name="connsiteX2" fmla="*/ 7966112 w 7966112"/>
              <a:gd name="connsiteY2" fmla="*/ 5143500 h 5143500"/>
              <a:gd name="connsiteX3" fmla="*/ 0 w 7966112"/>
              <a:gd name="connsiteY3" fmla="*/ 5143500 h 5143500"/>
              <a:gd name="connsiteX4" fmla="*/ 0 w 7966112"/>
              <a:gd name="connsiteY4" fmla="*/ 0 h 5143500"/>
              <a:gd name="connsiteX0" fmla="*/ 0 w 7942258"/>
              <a:gd name="connsiteY0" fmla="*/ 0 h 5143500"/>
              <a:gd name="connsiteX1" fmla="*/ 5779504 w 7942258"/>
              <a:gd name="connsiteY1" fmla="*/ 0 h 5143500"/>
              <a:gd name="connsiteX2" fmla="*/ 7942258 w 7942258"/>
              <a:gd name="connsiteY2" fmla="*/ 5143500 h 5143500"/>
              <a:gd name="connsiteX3" fmla="*/ 0 w 7942258"/>
              <a:gd name="connsiteY3" fmla="*/ 5143500 h 5143500"/>
              <a:gd name="connsiteX4" fmla="*/ 0 w 7942258"/>
              <a:gd name="connsiteY4" fmla="*/ 0 h 5143500"/>
              <a:gd name="connsiteX0" fmla="*/ 0 w 7886599"/>
              <a:gd name="connsiteY0" fmla="*/ 0 h 5151451"/>
              <a:gd name="connsiteX1" fmla="*/ 5779504 w 7886599"/>
              <a:gd name="connsiteY1" fmla="*/ 0 h 5151451"/>
              <a:gd name="connsiteX2" fmla="*/ 7886599 w 7886599"/>
              <a:gd name="connsiteY2" fmla="*/ 5151451 h 5151451"/>
              <a:gd name="connsiteX3" fmla="*/ 0 w 7886599"/>
              <a:gd name="connsiteY3" fmla="*/ 5143500 h 5151451"/>
              <a:gd name="connsiteX4" fmla="*/ 0 w 7886599"/>
              <a:gd name="connsiteY4" fmla="*/ 0 h 515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6599" h="5151451">
                <a:moveTo>
                  <a:pt x="0" y="0"/>
                </a:moveTo>
                <a:lnTo>
                  <a:pt x="5779504" y="0"/>
                </a:lnTo>
                <a:lnTo>
                  <a:pt x="7886599" y="5151451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23478"/>
            <a:ext cx="867645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699542"/>
            <a:ext cx="867645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115158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75323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1387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22684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83048" y="0"/>
            <a:ext cx="2286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858000" y="698778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583048" y="2578606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297379" y="699542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2579370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2992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208B27CB-0016-4E16-B332-AB8C261D2D73}"/>
              </a:ext>
            </a:extLst>
          </p:cNvPr>
          <p:cNvSpPr/>
          <p:nvPr userDrawn="1"/>
        </p:nvSpPr>
        <p:spPr>
          <a:xfrm>
            <a:off x="2244765" y="5071"/>
            <a:ext cx="1394746" cy="5147938"/>
          </a:xfrm>
          <a:custGeom>
            <a:avLst/>
            <a:gdLst>
              <a:gd name="connsiteX0" fmla="*/ 280657 w 280657"/>
              <a:gd name="connsiteY0" fmla="*/ 0 h 5169529"/>
              <a:gd name="connsiteX1" fmla="*/ 271604 w 280657"/>
              <a:gd name="connsiteY1" fmla="*/ 5169529 h 5169529"/>
              <a:gd name="connsiteX2" fmla="*/ 0 w 280657"/>
              <a:gd name="connsiteY2" fmla="*/ 5169529 h 5169529"/>
              <a:gd name="connsiteX3" fmla="*/ 280657 w 280657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981021"/>
              <a:gd name="connsiteY0" fmla="*/ 0 h 5169529"/>
              <a:gd name="connsiteX1" fmla="*/ 292706 w 981021"/>
              <a:gd name="connsiteY1" fmla="*/ 5169529 h 5169529"/>
              <a:gd name="connsiteX2" fmla="*/ 0 w 981021"/>
              <a:gd name="connsiteY2" fmla="*/ 5169529 h 5169529"/>
              <a:gd name="connsiteX3" fmla="*/ 301759 w 981021"/>
              <a:gd name="connsiteY3" fmla="*/ 0 h 5169529"/>
              <a:gd name="connsiteX0" fmla="*/ 301759 w 918930"/>
              <a:gd name="connsiteY0" fmla="*/ 0 h 5169529"/>
              <a:gd name="connsiteX1" fmla="*/ 292706 w 918930"/>
              <a:gd name="connsiteY1" fmla="*/ 5169529 h 5169529"/>
              <a:gd name="connsiteX2" fmla="*/ 0 w 918930"/>
              <a:gd name="connsiteY2" fmla="*/ 5169529 h 5169529"/>
              <a:gd name="connsiteX3" fmla="*/ 301759 w 918930"/>
              <a:gd name="connsiteY3" fmla="*/ 0 h 5169529"/>
              <a:gd name="connsiteX0" fmla="*/ 301759 w 1078980"/>
              <a:gd name="connsiteY0" fmla="*/ 0 h 5169529"/>
              <a:gd name="connsiteX1" fmla="*/ 292706 w 1078980"/>
              <a:gd name="connsiteY1" fmla="*/ 5169529 h 5169529"/>
              <a:gd name="connsiteX2" fmla="*/ 0 w 1078980"/>
              <a:gd name="connsiteY2" fmla="*/ 5169529 h 5169529"/>
              <a:gd name="connsiteX3" fmla="*/ 301759 w 1078980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86927"/>
              <a:gd name="connsiteY0" fmla="*/ 0 h 5169529"/>
              <a:gd name="connsiteX1" fmla="*/ 292706 w 1086927"/>
              <a:gd name="connsiteY1" fmla="*/ 5169529 h 5169529"/>
              <a:gd name="connsiteX2" fmla="*/ 0 w 1086927"/>
              <a:gd name="connsiteY2" fmla="*/ 5169529 h 5169529"/>
              <a:gd name="connsiteX3" fmla="*/ 301759 w 1086927"/>
              <a:gd name="connsiteY3" fmla="*/ 0 h 5169529"/>
              <a:gd name="connsiteX0" fmla="*/ 301759 w 1076561"/>
              <a:gd name="connsiteY0" fmla="*/ 0 h 5169529"/>
              <a:gd name="connsiteX1" fmla="*/ 292706 w 1076561"/>
              <a:gd name="connsiteY1" fmla="*/ 5169529 h 5169529"/>
              <a:gd name="connsiteX2" fmla="*/ 0 w 1076561"/>
              <a:gd name="connsiteY2" fmla="*/ 5169529 h 5169529"/>
              <a:gd name="connsiteX3" fmla="*/ 301759 w 1076561"/>
              <a:gd name="connsiteY3" fmla="*/ 0 h 5169529"/>
              <a:gd name="connsiteX0" fmla="*/ 301759 w 1094749"/>
              <a:gd name="connsiteY0" fmla="*/ 0 h 5169529"/>
              <a:gd name="connsiteX1" fmla="*/ 292706 w 1094749"/>
              <a:gd name="connsiteY1" fmla="*/ 5169529 h 5169529"/>
              <a:gd name="connsiteX2" fmla="*/ 0 w 1094749"/>
              <a:gd name="connsiteY2" fmla="*/ 5169529 h 5169529"/>
              <a:gd name="connsiteX3" fmla="*/ 301759 w 1094749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97769"/>
              <a:gd name="connsiteY0" fmla="*/ 0 h 5169529"/>
              <a:gd name="connsiteX1" fmla="*/ 292706 w 1097769"/>
              <a:gd name="connsiteY1" fmla="*/ 5169529 h 5169529"/>
              <a:gd name="connsiteX2" fmla="*/ 0 w 1097769"/>
              <a:gd name="connsiteY2" fmla="*/ 5169529 h 5169529"/>
              <a:gd name="connsiteX3" fmla="*/ 301759 w 1097769"/>
              <a:gd name="connsiteY3" fmla="*/ 0 h 5169529"/>
              <a:gd name="connsiteX0" fmla="*/ 301759 w 1081652"/>
              <a:gd name="connsiteY0" fmla="*/ 0 h 5169529"/>
              <a:gd name="connsiteX1" fmla="*/ 292706 w 1081652"/>
              <a:gd name="connsiteY1" fmla="*/ 5169529 h 5169529"/>
              <a:gd name="connsiteX2" fmla="*/ 0 w 1081652"/>
              <a:gd name="connsiteY2" fmla="*/ 5169529 h 5169529"/>
              <a:gd name="connsiteX3" fmla="*/ 301759 w 1081652"/>
              <a:gd name="connsiteY3" fmla="*/ 0 h 5169529"/>
              <a:gd name="connsiteX0" fmla="*/ 301759 w 1049879"/>
              <a:gd name="connsiteY0" fmla="*/ 0 h 5169529"/>
              <a:gd name="connsiteX1" fmla="*/ 292706 w 1049879"/>
              <a:gd name="connsiteY1" fmla="*/ 5169529 h 5169529"/>
              <a:gd name="connsiteX2" fmla="*/ 0 w 1049879"/>
              <a:gd name="connsiteY2" fmla="*/ 5169529 h 5169529"/>
              <a:gd name="connsiteX3" fmla="*/ 301759 w 1049879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0828"/>
              <a:gd name="connsiteY0" fmla="*/ 0 h 5169529"/>
              <a:gd name="connsiteX1" fmla="*/ 285672 w 1030828"/>
              <a:gd name="connsiteY1" fmla="*/ 5169529 h 5169529"/>
              <a:gd name="connsiteX2" fmla="*/ 0 w 1030828"/>
              <a:gd name="connsiteY2" fmla="*/ 5169529 h 5169529"/>
              <a:gd name="connsiteX3" fmla="*/ 301759 w 1030828"/>
              <a:gd name="connsiteY3" fmla="*/ 0 h 5169529"/>
              <a:gd name="connsiteX0" fmla="*/ 301759 w 1046406"/>
              <a:gd name="connsiteY0" fmla="*/ 0 h 5169529"/>
              <a:gd name="connsiteX1" fmla="*/ 285672 w 1046406"/>
              <a:gd name="connsiteY1" fmla="*/ 5169529 h 5169529"/>
              <a:gd name="connsiteX2" fmla="*/ 0 w 1046406"/>
              <a:gd name="connsiteY2" fmla="*/ 5169529 h 5169529"/>
              <a:gd name="connsiteX3" fmla="*/ 301759 w 1046406"/>
              <a:gd name="connsiteY3" fmla="*/ 0 h 5169529"/>
              <a:gd name="connsiteX0" fmla="*/ 319549 w 1055493"/>
              <a:gd name="connsiteY0" fmla="*/ 0 h 5137507"/>
              <a:gd name="connsiteX1" fmla="*/ 285672 w 1055493"/>
              <a:gd name="connsiteY1" fmla="*/ 5137507 h 5137507"/>
              <a:gd name="connsiteX2" fmla="*/ 0 w 1055493"/>
              <a:gd name="connsiteY2" fmla="*/ 5137507 h 5137507"/>
              <a:gd name="connsiteX3" fmla="*/ 319549 w 1055493"/>
              <a:gd name="connsiteY3" fmla="*/ 0 h 5137507"/>
              <a:gd name="connsiteX0" fmla="*/ 319549 w 1055493"/>
              <a:gd name="connsiteY0" fmla="*/ 0 h 5155297"/>
              <a:gd name="connsiteX1" fmla="*/ 285672 w 1055493"/>
              <a:gd name="connsiteY1" fmla="*/ 5155297 h 5155297"/>
              <a:gd name="connsiteX2" fmla="*/ 0 w 1055493"/>
              <a:gd name="connsiteY2" fmla="*/ 5155297 h 5155297"/>
              <a:gd name="connsiteX3" fmla="*/ 319549 w 1055493"/>
              <a:gd name="connsiteY3" fmla="*/ 0 h 5155297"/>
              <a:gd name="connsiteX0" fmla="*/ 319549 w 1054135"/>
              <a:gd name="connsiteY0" fmla="*/ 0 h 5155297"/>
              <a:gd name="connsiteX1" fmla="*/ 285672 w 1054135"/>
              <a:gd name="connsiteY1" fmla="*/ 5155297 h 5155297"/>
              <a:gd name="connsiteX2" fmla="*/ 0 w 1054135"/>
              <a:gd name="connsiteY2" fmla="*/ 5155297 h 5155297"/>
              <a:gd name="connsiteX3" fmla="*/ 319549 w 1054135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4686 w 1035467"/>
              <a:gd name="connsiteY0" fmla="*/ 0 h 5160160"/>
              <a:gd name="connsiteX1" fmla="*/ 285672 w 1035467"/>
              <a:gd name="connsiteY1" fmla="*/ 5160160 h 5160160"/>
              <a:gd name="connsiteX2" fmla="*/ 0 w 1035467"/>
              <a:gd name="connsiteY2" fmla="*/ 5160160 h 5160160"/>
              <a:gd name="connsiteX3" fmla="*/ 314686 w 1035467"/>
              <a:gd name="connsiteY3" fmla="*/ 0 h 5160160"/>
              <a:gd name="connsiteX0" fmla="*/ 314686 w 1042817"/>
              <a:gd name="connsiteY0" fmla="*/ 0 h 5160160"/>
              <a:gd name="connsiteX1" fmla="*/ 285672 w 1042817"/>
              <a:gd name="connsiteY1" fmla="*/ 5160160 h 5160160"/>
              <a:gd name="connsiteX2" fmla="*/ 0 w 1042817"/>
              <a:gd name="connsiteY2" fmla="*/ 5160160 h 5160160"/>
              <a:gd name="connsiteX3" fmla="*/ 314686 w 1042817"/>
              <a:gd name="connsiteY3" fmla="*/ 0 h 5160160"/>
              <a:gd name="connsiteX0" fmla="*/ 668647 w 1245586"/>
              <a:gd name="connsiteY0" fmla="*/ 0 h 5123289"/>
              <a:gd name="connsiteX1" fmla="*/ 285672 w 1245586"/>
              <a:gd name="connsiteY1" fmla="*/ 5123289 h 5123289"/>
              <a:gd name="connsiteX2" fmla="*/ 0 w 1245586"/>
              <a:gd name="connsiteY2" fmla="*/ 5123289 h 5123289"/>
              <a:gd name="connsiteX3" fmla="*/ 668647 w 1245586"/>
              <a:gd name="connsiteY3" fmla="*/ 0 h 5123289"/>
              <a:gd name="connsiteX0" fmla="*/ 668647 w 1393156"/>
              <a:gd name="connsiteY0" fmla="*/ 0 h 5138037"/>
              <a:gd name="connsiteX1" fmla="*/ 632259 w 1393156"/>
              <a:gd name="connsiteY1" fmla="*/ 5138037 h 5138037"/>
              <a:gd name="connsiteX2" fmla="*/ 0 w 1393156"/>
              <a:gd name="connsiteY2" fmla="*/ 5123289 h 5138037"/>
              <a:gd name="connsiteX3" fmla="*/ 668647 w 13931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94880"/>
              <a:gd name="connsiteY0" fmla="*/ 0 h 5138037"/>
              <a:gd name="connsiteX1" fmla="*/ 588014 w 1394880"/>
              <a:gd name="connsiteY1" fmla="*/ 5138037 h 5138037"/>
              <a:gd name="connsiteX2" fmla="*/ 0 w 1394880"/>
              <a:gd name="connsiteY2" fmla="*/ 5123289 h 5138037"/>
              <a:gd name="connsiteX3" fmla="*/ 668647 w 1394880"/>
              <a:gd name="connsiteY3" fmla="*/ 0 h 5138037"/>
              <a:gd name="connsiteX0" fmla="*/ 662823 w 1391760"/>
              <a:gd name="connsiteY0" fmla="*/ 0 h 5158422"/>
              <a:gd name="connsiteX1" fmla="*/ 588014 w 1391760"/>
              <a:gd name="connsiteY1" fmla="*/ 5158422 h 5158422"/>
              <a:gd name="connsiteX2" fmla="*/ 0 w 1391760"/>
              <a:gd name="connsiteY2" fmla="*/ 5143674 h 5158422"/>
              <a:gd name="connsiteX3" fmla="*/ 662823 w 1391760"/>
              <a:gd name="connsiteY3" fmla="*/ 0 h 5158422"/>
              <a:gd name="connsiteX0" fmla="*/ 669497 w 1398434"/>
              <a:gd name="connsiteY0" fmla="*/ 0 h 5158422"/>
              <a:gd name="connsiteX1" fmla="*/ 594688 w 1398434"/>
              <a:gd name="connsiteY1" fmla="*/ 5158422 h 5158422"/>
              <a:gd name="connsiteX2" fmla="*/ 0 w 1398434"/>
              <a:gd name="connsiteY2" fmla="*/ 5150348 h 5158422"/>
              <a:gd name="connsiteX3" fmla="*/ 669497 w 1398434"/>
              <a:gd name="connsiteY3" fmla="*/ 0 h 5158422"/>
              <a:gd name="connsiteX0" fmla="*/ 588016 w 1356073"/>
              <a:gd name="connsiteY0" fmla="*/ 0 h 5161439"/>
              <a:gd name="connsiteX1" fmla="*/ 594688 w 1356073"/>
              <a:gd name="connsiteY1" fmla="*/ 5161439 h 5161439"/>
              <a:gd name="connsiteX2" fmla="*/ 0 w 1356073"/>
              <a:gd name="connsiteY2" fmla="*/ 5153365 h 5161439"/>
              <a:gd name="connsiteX3" fmla="*/ 588016 w 1356073"/>
              <a:gd name="connsiteY3" fmla="*/ 0 h 5161439"/>
              <a:gd name="connsiteX0" fmla="*/ 588016 w 1356073"/>
              <a:gd name="connsiteY0" fmla="*/ 0 h 5161439"/>
              <a:gd name="connsiteX1" fmla="*/ 594688 w 1356073"/>
              <a:gd name="connsiteY1" fmla="*/ 5161439 h 5161439"/>
              <a:gd name="connsiteX2" fmla="*/ 0 w 1356073"/>
              <a:gd name="connsiteY2" fmla="*/ 5153365 h 5161439"/>
              <a:gd name="connsiteX3" fmla="*/ 588016 w 1356073"/>
              <a:gd name="connsiteY3" fmla="*/ 0 h 5161439"/>
              <a:gd name="connsiteX0" fmla="*/ 588016 w 1360636"/>
              <a:gd name="connsiteY0" fmla="*/ 0 h 5161439"/>
              <a:gd name="connsiteX1" fmla="*/ 594688 w 1360636"/>
              <a:gd name="connsiteY1" fmla="*/ 5161439 h 5161439"/>
              <a:gd name="connsiteX2" fmla="*/ 0 w 1360636"/>
              <a:gd name="connsiteY2" fmla="*/ 5153365 h 5161439"/>
              <a:gd name="connsiteX3" fmla="*/ 588016 w 1360636"/>
              <a:gd name="connsiteY3" fmla="*/ 0 h 5161439"/>
              <a:gd name="connsiteX0" fmla="*/ 666618 w 1401622"/>
              <a:gd name="connsiteY0" fmla="*/ 0 h 5161439"/>
              <a:gd name="connsiteX1" fmla="*/ 594688 w 1401622"/>
              <a:gd name="connsiteY1" fmla="*/ 5161439 h 5161439"/>
              <a:gd name="connsiteX2" fmla="*/ 0 w 1401622"/>
              <a:gd name="connsiteY2" fmla="*/ 5153365 h 5161439"/>
              <a:gd name="connsiteX3" fmla="*/ 666618 w 1401622"/>
              <a:gd name="connsiteY3" fmla="*/ 0 h 5161439"/>
              <a:gd name="connsiteX0" fmla="*/ 666618 w 1149867"/>
              <a:gd name="connsiteY0" fmla="*/ 547422 h 5708861"/>
              <a:gd name="connsiteX1" fmla="*/ 757819 w 1149867"/>
              <a:gd name="connsiteY1" fmla="*/ 731398 h 5708861"/>
              <a:gd name="connsiteX2" fmla="*/ 594688 w 1149867"/>
              <a:gd name="connsiteY2" fmla="*/ 5708861 h 5708861"/>
              <a:gd name="connsiteX3" fmla="*/ 0 w 1149867"/>
              <a:gd name="connsiteY3" fmla="*/ 5700787 h 5708861"/>
              <a:gd name="connsiteX4" fmla="*/ 666618 w 1149867"/>
              <a:gd name="connsiteY4" fmla="*/ 547422 h 5708861"/>
              <a:gd name="connsiteX0" fmla="*/ 666618 w 1149867"/>
              <a:gd name="connsiteY0" fmla="*/ 537491 h 5698930"/>
              <a:gd name="connsiteX1" fmla="*/ 645156 w 1149867"/>
              <a:gd name="connsiteY1" fmla="*/ 745047 h 5698930"/>
              <a:gd name="connsiteX2" fmla="*/ 594688 w 1149867"/>
              <a:gd name="connsiteY2" fmla="*/ 5698930 h 5698930"/>
              <a:gd name="connsiteX3" fmla="*/ 0 w 1149867"/>
              <a:gd name="connsiteY3" fmla="*/ 5690856 h 5698930"/>
              <a:gd name="connsiteX4" fmla="*/ 666618 w 1149867"/>
              <a:gd name="connsiteY4" fmla="*/ 537491 h 5698930"/>
              <a:gd name="connsiteX0" fmla="*/ 698058 w 1170507"/>
              <a:gd name="connsiteY0" fmla="*/ 539678 h 5695877"/>
              <a:gd name="connsiteX1" fmla="*/ 645156 w 1170507"/>
              <a:gd name="connsiteY1" fmla="*/ 741994 h 5695877"/>
              <a:gd name="connsiteX2" fmla="*/ 594688 w 1170507"/>
              <a:gd name="connsiteY2" fmla="*/ 5695877 h 5695877"/>
              <a:gd name="connsiteX3" fmla="*/ 0 w 1170507"/>
              <a:gd name="connsiteY3" fmla="*/ 5687803 h 5695877"/>
              <a:gd name="connsiteX4" fmla="*/ 698058 w 1170507"/>
              <a:gd name="connsiteY4" fmla="*/ 539678 h 5695877"/>
              <a:gd name="connsiteX0" fmla="*/ 698058 w 1170507"/>
              <a:gd name="connsiteY0" fmla="*/ 627656 h 5783855"/>
              <a:gd name="connsiteX1" fmla="*/ 653017 w 1170507"/>
              <a:gd name="connsiteY1" fmla="*/ 638708 h 5783855"/>
              <a:gd name="connsiteX2" fmla="*/ 594688 w 1170507"/>
              <a:gd name="connsiteY2" fmla="*/ 5783855 h 5783855"/>
              <a:gd name="connsiteX3" fmla="*/ 0 w 1170507"/>
              <a:gd name="connsiteY3" fmla="*/ 5775781 h 5783855"/>
              <a:gd name="connsiteX4" fmla="*/ 698058 w 1170507"/>
              <a:gd name="connsiteY4" fmla="*/ 627656 h 5783855"/>
              <a:gd name="connsiteX0" fmla="*/ 698058 w 1170507"/>
              <a:gd name="connsiteY0" fmla="*/ 634273 h 5790472"/>
              <a:gd name="connsiteX1" fmla="*/ 653017 w 1170507"/>
              <a:gd name="connsiteY1" fmla="*/ 632225 h 5790472"/>
              <a:gd name="connsiteX2" fmla="*/ 594688 w 1170507"/>
              <a:gd name="connsiteY2" fmla="*/ 5790472 h 5790472"/>
              <a:gd name="connsiteX3" fmla="*/ 0 w 1170507"/>
              <a:gd name="connsiteY3" fmla="*/ 5782398 h 5790472"/>
              <a:gd name="connsiteX4" fmla="*/ 698058 w 1170507"/>
              <a:gd name="connsiteY4" fmla="*/ 634273 h 5790472"/>
              <a:gd name="connsiteX0" fmla="*/ 698058 w 1170507"/>
              <a:gd name="connsiteY0" fmla="*/ 634273 h 5790472"/>
              <a:gd name="connsiteX1" fmla="*/ 653017 w 1170507"/>
              <a:gd name="connsiteY1" fmla="*/ 632225 h 5790472"/>
              <a:gd name="connsiteX2" fmla="*/ 594688 w 1170507"/>
              <a:gd name="connsiteY2" fmla="*/ 5790472 h 5790472"/>
              <a:gd name="connsiteX3" fmla="*/ 0 w 1170507"/>
              <a:gd name="connsiteY3" fmla="*/ 5782398 h 5790472"/>
              <a:gd name="connsiteX4" fmla="*/ 698058 w 1170507"/>
              <a:gd name="connsiteY4" fmla="*/ 634273 h 5790472"/>
              <a:gd name="connsiteX0" fmla="*/ 698058 w 1170507"/>
              <a:gd name="connsiteY0" fmla="*/ 367662 h 5523861"/>
              <a:gd name="connsiteX1" fmla="*/ 653017 w 1170507"/>
              <a:gd name="connsiteY1" fmla="*/ 365614 h 5523861"/>
              <a:gd name="connsiteX2" fmla="*/ 594688 w 1170507"/>
              <a:gd name="connsiteY2" fmla="*/ 5523861 h 5523861"/>
              <a:gd name="connsiteX3" fmla="*/ 0 w 1170507"/>
              <a:gd name="connsiteY3" fmla="*/ 5515787 h 5523861"/>
              <a:gd name="connsiteX4" fmla="*/ 698058 w 1170507"/>
              <a:gd name="connsiteY4" fmla="*/ 367662 h 5523861"/>
              <a:gd name="connsiteX0" fmla="*/ 698058 w 1170507"/>
              <a:gd name="connsiteY0" fmla="*/ 2048 h 5158247"/>
              <a:gd name="connsiteX1" fmla="*/ 653017 w 1170507"/>
              <a:gd name="connsiteY1" fmla="*/ 0 h 5158247"/>
              <a:gd name="connsiteX2" fmla="*/ 594688 w 1170507"/>
              <a:gd name="connsiteY2" fmla="*/ 5158247 h 5158247"/>
              <a:gd name="connsiteX3" fmla="*/ 0 w 1170507"/>
              <a:gd name="connsiteY3" fmla="*/ 5150173 h 5158247"/>
              <a:gd name="connsiteX4" fmla="*/ 698058 w 1170507"/>
              <a:gd name="connsiteY4" fmla="*/ 2048 h 5158247"/>
              <a:gd name="connsiteX0" fmla="*/ 698058 w 1239095"/>
              <a:gd name="connsiteY0" fmla="*/ 2048 h 5158247"/>
              <a:gd name="connsiteX1" fmla="*/ 653017 w 1239095"/>
              <a:gd name="connsiteY1" fmla="*/ 0 h 5158247"/>
              <a:gd name="connsiteX2" fmla="*/ 594688 w 1239095"/>
              <a:gd name="connsiteY2" fmla="*/ 5158247 h 5158247"/>
              <a:gd name="connsiteX3" fmla="*/ 0 w 1239095"/>
              <a:gd name="connsiteY3" fmla="*/ 5150173 h 5158247"/>
              <a:gd name="connsiteX4" fmla="*/ 698058 w 1239095"/>
              <a:gd name="connsiteY4" fmla="*/ 2048 h 5158247"/>
              <a:gd name="connsiteX0" fmla="*/ 703298 w 1242619"/>
              <a:gd name="connsiteY0" fmla="*/ 2048 h 5158247"/>
              <a:gd name="connsiteX1" fmla="*/ 658257 w 1242619"/>
              <a:gd name="connsiteY1" fmla="*/ 0 h 5158247"/>
              <a:gd name="connsiteX2" fmla="*/ 599928 w 1242619"/>
              <a:gd name="connsiteY2" fmla="*/ 5158247 h 5158247"/>
              <a:gd name="connsiteX3" fmla="*/ 0 w 1242619"/>
              <a:gd name="connsiteY3" fmla="*/ 5147552 h 5158247"/>
              <a:gd name="connsiteX4" fmla="*/ 703298 w 1242619"/>
              <a:gd name="connsiteY4" fmla="*/ 2048 h 5158247"/>
              <a:gd name="connsiteX0" fmla="*/ 708538 w 1246150"/>
              <a:gd name="connsiteY0" fmla="*/ 2048 h 5158247"/>
              <a:gd name="connsiteX1" fmla="*/ 663497 w 1246150"/>
              <a:gd name="connsiteY1" fmla="*/ 0 h 5158247"/>
              <a:gd name="connsiteX2" fmla="*/ 605168 w 1246150"/>
              <a:gd name="connsiteY2" fmla="*/ 5158247 h 5158247"/>
              <a:gd name="connsiteX3" fmla="*/ 0 w 1246150"/>
              <a:gd name="connsiteY3" fmla="*/ 5147552 h 5158247"/>
              <a:gd name="connsiteX4" fmla="*/ 708538 w 1246150"/>
              <a:gd name="connsiteY4" fmla="*/ 2048 h 5158247"/>
              <a:gd name="connsiteX0" fmla="*/ 708538 w 1246150"/>
              <a:gd name="connsiteY0" fmla="*/ 2048 h 5158247"/>
              <a:gd name="connsiteX1" fmla="*/ 663497 w 1246150"/>
              <a:gd name="connsiteY1" fmla="*/ 0 h 5158247"/>
              <a:gd name="connsiteX2" fmla="*/ 605168 w 1246150"/>
              <a:gd name="connsiteY2" fmla="*/ 5158247 h 5158247"/>
              <a:gd name="connsiteX3" fmla="*/ 0 w 1246150"/>
              <a:gd name="connsiteY3" fmla="*/ 5147552 h 5158247"/>
              <a:gd name="connsiteX4" fmla="*/ 708538 w 1246150"/>
              <a:gd name="connsiteY4" fmla="*/ 2048 h 5158247"/>
              <a:gd name="connsiteX0" fmla="*/ 708538 w 1246150"/>
              <a:gd name="connsiteY0" fmla="*/ 2048 h 5153007"/>
              <a:gd name="connsiteX1" fmla="*/ 663497 w 1246150"/>
              <a:gd name="connsiteY1" fmla="*/ 0 h 5153007"/>
              <a:gd name="connsiteX2" fmla="*/ 605168 w 1246150"/>
              <a:gd name="connsiteY2" fmla="*/ 5153007 h 5153007"/>
              <a:gd name="connsiteX3" fmla="*/ 0 w 1246150"/>
              <a:gd name="connsiteY3" fmla="*/ 5147552 h 5153007"/>
              <a:gd name="connsiteX4" fmla="*/ 708538 w 1246150"/>
              <a:gd name="connsiteY4" fmla="*/ 2048 h 5153007"/>
              <a:gd name="connsiteX0" fmla="*/ 708538 w 1257416"/>
              <a:gd name="connsiteY0" fmla="*/ 2048 h 5153007"/>
              <a:gd name="connsiteX1" fmla="*/ 663497 w 1257416"/>
              <a:gd name="connsiteY1" fmla="*/ 0 h 5153007"/>
              <a:gd name="connsiteX2" fmla="*/ 605168 w 1257416"/>
              <a:gd name="connsiteY2" fmla="*/ 5153007 h 5153007"/>
              <a:gd name="connsiteX3" fmla="*/ 0 w 1257416"/>
              <a:gd name="connsiteY3" fmla="*/ 5147552 h 5153007"/>
              <a:gd name="connsiteX4" fmla="*/ 708538 w 1257416"/>
              <a:gd name="connsiteY4" fmla="*/ 2048 h 5153007"/>
              <a:gd name="connsiteX0" fmla="*/ 708538 w 1257416"/>
              <a:gd name="connsiteY0" fmla="*/ 2048 h 5153007"/>
              <a:gd name="connsiteX1" fmla="*/ 663497 w 1257416"/>
              <a:gd name="connsiteY1" fmla="*/ 0 h 5153007"/>
              <a:gd name="connsiteX2" fmla="*/ 605168 w 1257416"/>
              <a:gd name="connsiteY2" fmla="*/ 5153007 h 5153007"/>
              <a:gd name="connsiteX3" fmla="*/ 0 w 1257416"/>
              <a:gd name="connsiteY3" fmla="*/ 5147552 h 5153007"/>
              <a:gd name="connsiteX4" fmla="*/ 708538 w 1257416"/>
              <a:gd name="connsiteY4" fmla="*/ 2048 h 5153007"/>
              <a:gd name="connsiteX0" fmla="*/ 708538 w 1375551"/>
              <a:gd name="connsiteY0" fmla="*/ 2048 h 5153007"/>
              <a:gd name="connsiteX1" fmla="*/ 663497 w 1375551"/>
              <a:gd name="connsiteY1" fmla="*/ 0 h 5153007"/>
              <a:gd name="connsiteX2" fmla="*/ 605168 w 1375551"/>
              <a:gd name="connsiteY2" fmla="*/ 5153007 h 5153007"/>
              <a:gd name="connsiteX3" fmla="*/ 0 w 1375551"/>
              <a:gd name="connsiteY3" fmla="*/ 5147552 h 5153007"/>
              <a:gd name="connsiteX4" fmla="*/ 708538 w 1375551"/>
              <a:gd name="connsiteY4" fmla="*/ 2048 h 5153007"/>
              <a:gd name="connsiteX0" fmla="*/ 848388 w 1375551"/>
              <a:gd name="connsiteY0" fmla="*/ 2048 h 5153007"/>
              <a:gd name="connsiteX1" fmla="*/ 663497 w 1375551"/>
              <a:gd name="connsiteY1" fmla="*/ 0 h 5153007"/>
              <a:gd name="connsiteX2" fmla="*/ 605168 w 1375551"/>
              <a:gd name="connsiteY2" fmla="*/ 5153007 h 5153007"/>
              <a:gd name="connsiteX3" fmla="*/ 0 w 1375551"/>
              <a:gd name="connsiteY3" fmla="*/ 5147552 h 5153007"/>
              <a:gd name="connsiteX4" fmla="*/ 848388 w 1375551"/>
              <a:gd name="connsiteY4" fmla="*/ 2048 h 5153007"/>
              <a:gd name="connsiteX0" fmla="*/ 848388 w 1353486"/>
              <a:gd name="connsiteY0" fmla="*/ 2048 h 5153007"/>
              <a:gd name="connsiteX1" fmla="*/ 598951 w 1353486"/>
              <a:gd name="connsiteY1" fmla="*/ 0 h 5153007"/>
              <a:gd name="connsiteX2" fmla="*/ 605168 w 1353486"/>
              <a:gd name="connsiteY2" fmla="*/ 5153007 h 5153007"/>
              <a:gd name="connsiteX3" fmla="*/ 0 w 1353486"/>
              <a:gd name="connsiteY3" fmla="*/ 5147552 h 5153007"/>
              <a:gd name="connsiteX4" fmla="*/ 848388 w 1353486"/>
              <a:gd name="connsiteY4" fmla="*/ 2048 h 5153007"/>
              <a:gd name="connsiteX0" fmla="*/ 848388 w 1577804"/>
              <a:gd name="connsiteY0" fmla="*/ 0 h 5150959"/>
              <a:gd name="connsiteX1" fmla="*/ 1136833 w 1577804"/>
              <a:gd name="connsiteY1" fmla="*/ 51740 h 5150959"/>
              <a:gd name="connsiteX2" fmla="*/ 605168 w 1577804"/>
              <a:gd name="connsiteY2" fmla="*/ 5150959 h 5150959"/>
              <a:gd name="connsiteX3" fmla="*/ 0 w 1577804"/>
              <a:gd name="connsiteY3" fmla="*/ 5145504 h 5150959"/>
              <a:gd name="connsiteX4" fmla="*/ 848388 w 1577804"/>
              <a:gd name="connsiteY4" fmla="*/ 0 h 5150959"/>
              <a:gd name="connsiteX0" fmla="*/ 681644 w 1577804"/>
              <a:gd name="connsiteY0" fmla="*/ 0 h 5145580"/>
              <a:gd name="connsiteX1" fmla="*/ 1136833 w 1577804"/>
              <a:gd name="connsiteY1" fmla="*/ 46361 h 5145580"/>
              <a:gd name="connsiteX2" fmla="*/ 605168 w 1577804"/>
              <a:gd name="connsiteY2" fmla="*/ 5145580 h 5145580"/>
              <a:gd name="connsiteX3" fmla="*/ 0 w 1577804"/>
              <a:gd name="connsiteY3" fmla="*/ 5140125 h 5145580"/>
              <a:gd name="connsiteX4" fmla="*/ 681644 w 1577804"/>
              <a:gd name="connsiteY4" fmla="*/ 0 h 5145580"/>
              <a:gd name="connsiteX0" fmla="*/ 681644 w 1577804"/>
              <a:gd name="connsiteY0" fmla="*/ 0 h 5145580"/>
              <a:gd name="connsiteX1" fmla="*/ 1136833 w 1577804"/>
              <a:gd name="connsiteY1" fmla="*/ 46361 h 5145580"/>
              <a:gd name="connsiteX2" fmla="*/ 605168 w 1577804"/>
              <a:gd name="connsiteY2" fmla="*/ 5145580 h 5145580"/>
              <a:gd name="connsiteX3" fmla="*/ 0 w 1577804"/>
              <a:gd name="connsiteY3" fmla="*/ 5140125 h 5145580"/>
              <a:gd name="connsiteX4" fmla="*/ 681644 w 1577804"/>
              <a:gd name="connsiteY4" fmla="*/ 0 h 5145580"/>
              <a:gd name="connsiteX0" fmla="*/ 675205 w 1571365"/>
              <a:gd name="connsiteY0" fmla="*/ 0 h 5145580"/>
              <a:gd name="connsiteX1" fmla="*/ 1130394 w 1571365"/>
              <a:gd name="connsiteY1" fmla="*/ 46361 h 5145580"/>
              <a:gd name="connsiteX2" fmla="*/ 598729 w 1571365"/>
              <a:gd name="connsiteY2" fmla="*/ 5145580 h 5145580"/>
              <a:gd name="connsiteX3" fmla="*/ 0 w 1571365"/>
              <a:gd name="connsiteY3" fmla="*/ 5140125 h 5145580"/>
              <a:gd name="connsiteX4" fmla="*/ 675205 w 1571365"/>
              <a:gd name="connsiteY4" fmla="*/ 0 h 5145580"/>
              <a:gd name="connsiteX0" fmla="*/ 681645 w 1577805"/>
              <a:gd name="connsiteY0" fmla="*/ 0 h 5145580"/>
              <a:gd name="connsiteX1" fmla="*/ 1136834 w 1577805"/>
              <a:gd name="connsiteY1" fmla="*/ 46361 h 5145580"/>
              <a:gd name="connsiteX2" fmla="*/ 605169 w 1577805"/>
              <a:gd name="connsiteY2" fmla="*/ 5145580 h 5145580"/>
              <a:gd name="connsiteX3" fmla="*/ 0 w 1577805"/>
              <a:gd name="connsiteY3" fmla="*/ 5140125 h 5145580"/>
              <a:gd name="connsiteX4" fmla="*/ 681645 w 1577805"/>
              <a:gd name="connsiteY4" fmla="*/ 0 h 5145580"/>
              <a:gd name="connsiteX0" fmla="*/ 681645 w 1399933"/>
              <a:gd name="connsiteY0" fmla="*/ 0 h 5145580"/>
              <a:gd name="connsiteX1" fmla="*/ 731150 w 1399933"/>
              <a:gd name="connsiteY1" fmla="*/ 1285 h 5145580"/>
              <a:gd name="connsiteX2" fmla="*/ 605169 w 1399933"/>
              <a:gd name="connsiteY2" fmla="*/ 5145580 h 5145580"/>
              <a:gd name="connsiteX3" fmla="*/ 0 w 1399933"/>
              <a:gd name="connsiteY3" fmla="*/ 5140125 h 5145580"/>
              <a:gd name="connsiteX4" fmla="*/ 681645 w 1399933"/>
              <a:gd name="connsiteY4" fmla="*/ 0 h 5145580"/>
              <a:gd name="connsiteX0" fmla="*/ 681645 w 1399933"/>
              <a:gd name="connsiteY0" fmla="*/ 0 h 5145580"/>
              <a:gd name="connsiteX1" fmla="*/ 731150 w 1399933"/>
              <a:gd name="connsiteY1" fmla="*/ 1285 h 5145580"/>
              <a:gd name="connsiteX2" fmla="*/ 605169 w 1399933"/>
              <a:gd name="connsiteY2" fmla="*/ 5145580 h 5145580"/>
              <a:gd name="connsiteX3" fmla="*/ 0 w 1399933"/>
              <a:gd name="connsiteY3" fmla="*/ 5140125 h 5145580"/>
              <a:gd name="connsiteX4" fmla="*/ 681645 w 1399933"/>
              <a:gd name="connsiteY4" fmla="*/ 0 h 5145580"/>
              <a:gd name="connsiteX0" fmla="*/ 681645 w 1386537"/>
              <a:gd name="connsiteY0" fmla="*/ 0 h 5145580"/>
              <a:gd name="connsiteX1" fmla="*/ 731150 w 1386537"/>
              <a:gd name="connsiteY1" fmla="*/ 1285 h 5145580"/>
              <a:gd name="connsiteX2" fmla="*/ 605169 w 1386537"/>
              <a:gd name="connsiteY2" fmla="*/ 5145580 h 5145580"/>
              <a:gd name="connsiteX3" fmla="*/ 0 w 1386537"/>
              <a:gd name="connsiteY3" fmla="*/ 5140125 h 5145580"/>
              <a:gd name="connsiteX4" fmla="*/ 681645 w 1386537"/>
              <a:gd name="connsiteY4" fmla="*/ 0 h 5145580"/>
              <a:gd name="connsiteX0" fmla="*/ 681645 w 1378704"/>
              <a:gd name="connsiteY0" fmla="*/ 9644 h 5155224"/>
              <a:gd name="connsiteX1" fmla="*/ 709292 w 1378704"/>
              <a:gd name="connsiteY1" fmla="*/ 0 h 5155224"/>
              <a:gd name="connsiteX2" fmla="*/ 605169 w 1378704"/>
              <a:gd name="connsiteY2" fmla="*/ 5155224 h 5155224"/>
              <a:gd name="connsiteX3" fmla="*/ 0 w 1378704"/>
              <a:gd name="connsiteY3" fmla="*/ 5149769 h 5155224"/>
              <a:gd name="connsiteX4" fmla="*/ 681645 w 1378704"/>
              <a:gd name="connsiteY4" fmla="*/ 9644 h 5155224"/>
              <a:gd name="connsiteX0" fmla="*/ 681645 w 1378704"/>
              <a:gd name="connsiteY0" fmla="*/ 2358 h 5147938"/>
              <a:gd name="connsiteX1" fmla="*/ 709292 w 1378704"/>
              <a:gd name="connsiteY1" fmla="*/ 0 h 5147938"/>
              <a:gd name="connsiteX2" fmla="*/ 605169 w 1378704"/>
              <a:gd name="connsiteY2" fmla="*/ 5147938 h 5147938"/>
              <a:gd name="connsiteX3" fmla="*/ 0 w 1378704"/>
              <a:gd name="connsiteY3" fmla="*/ 5142483 h 5147938"/>
              <a:gd name="connsiteX4" fmla="*/ 681645 w 1378704"/>
              <a:gd name="connsiteY4" fmla="*/ 2358 h 5147938"/>
              <a:gd name="connsiteX0" fmla="*/ 681645 w 1394746"/>
              <a:gd name="connsiteY0" fmla="*/ 2358 h 5147938"/>
              <a:gd name="connsiteX1" fmla="*/ 709292 w 1394746"/>
              <a:gd name="connsiteY1" fmla="*/ 0 h 5147938"/>
              <a:gd name="connsiteX2" fmla="*/ 605169 w 1394746"/>
              <a:gd name="connsiteY2" fmla="*/ 5147938 h 5147938"/>
              <a:gd name="connsiteX3" fmla="*/ 0 w 1394746"/>
              <a:gd name="connsiteY3" fmla="*/ 5142483 h 5147938"/>
              <a:gd name="connsiteX4" fmla="*/ 681645 w 1394746"/>
              <a:gd name="connsiteY4" fmla="*/ 2358 h 5147938"/>
              <a:gd name="connsiteX0" fmla="*/ 678002 w 1394746"/>
              <a:gd name="connsiteY0" fmla="*/ 2358 h 5147938"/>
              <a:gd name="connsiteX1" fmla="*/ 709292 w 1394746"/>
              <a:gd name="connsiteY1" fmla="*/ 0 h 5147938"/>
              <a:gd name="connsiteX2" fmla="*/ 605169 w 1394746"/>
              <a:gd name="connsiteY2" fmla="*/ 5147938 h 5147938"/>
              <a:gd name="connsiteX3" fmla="*/ 0 w 1394746"/>
              <a:gd name="connsiteY3" fmla="*/ 5142483 h 5147938"/>
              <a:gd name="connsiteX4" fmla="*/ 678002 w 1394746"/>
              <a:gd name="connsiteY4" fmla="*/ 2358 h 514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746" h="5147938">
                <a:moveTo>
                  <a:pt x="678002" y="2358"/>
                </a:moveTo>
                <a:cubicBezTo>
                  <a:pt x="660202" y="4684"/>
                  <a:pt x="729140" y="4379"/>
                  <a:pt x="709292" y="0"/>
                </a:cubicBezTo>
                <a:cubicBezTo>
                  <a:pt x="1164073" y="792664"/>
                  <a:pt x="2044121" y="3295264"/>
                  <a:pt x="605169" y="5147938"/>
                </a:cubicBezTo>
                <a:lnTo>
                  <a:pt x="0" y="5142483"/>
                </a:lnTo>
                <a:cubicBezTo>
                  <a:pt x="1286717" y="3715598"/>
                  <a:pt x="1489690" y="1855467"/>
                  <a:pt x="678002" y="235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11C3F06-D6FC-4C75-A071-26658C2B36EB}"/>
              </a:ext>
            </a:extLst>
          </p:cNvPr>
          <p:cNvSpPr/>
          <p:nvPr userDrawn="1"/>
        </p:nvSpPr>
        <p:spPr>
          <a:xfrm>
            <a:off x="2602516" y="-3535"/>
            <a:ext cx="1145801" cy="5154958"/>
          </a:xfrm>
          <a:custGeom>
            <a:avLst/>
            <a:gdLst>
              <a:gd name="connsiteX0" fmla="*/ 280657 w 280657"/>
              <a:gd name="connsiteY0" fmla="*/ 0 h 5169529"/>
              <a:gd name="connsiteX1" fmla="*/ 271604 w 280657"/>
              <a:gd name="connsiteY1" fmla="*/ 5169529 h 5169529"/>
              <a:gd name="connsiteX2" fmla="*/ 0 w 280657"/>
              <a:gd name="connsiteY2" fmla="*/ 5169529 h 5169529"/>
              <a:gd name="connsiteX3" fmla="*/ 280657 w 280657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981021"/>
              <a:gd name="connsiteY0" fmla="*/ 0 h 5169529"/>
              <a:gd name="connsiteX1" fmla="*/ 292706 w 981021"/>
              <a:gd name="connsiteY1" fmla="*/ 5169529 h 5169529"/>
              <a:gd name="connsiteX2" fmla="*/ 0 w 981021"/>
              <a:gd name="connsiteY2" fmla="*/ 5169529 h 5169529"/>
              <a:gd name="connsiteX3" fmla="*/ 301759 w 981021"/>
              <a:gd name="connsiteY3" fmla="*/ 0 h 5169529"/>
              <a:gd name="connsiteX0" fmla="*/ 301759 w 918930"/>
              <a:gd name="connsiteY0" fmla="*/ 0 h 5169529"/>
              <a:gd name="connsiteX1" fmla="*/ 292706 w 918930"/>
              <a:gd name="connsiteY1" fmla="*/ 5169529 h 5169529"/>
              <a:gd name="connsiteX2" fmla="*/ 0 w 918930"/>
              <a:gd name="connsiteY2" fmla="*/ 5169529 h 5169529"/>
              <a:gd name="connsiteX3" fmla="*/ 301759 w 918930"/>
              <a:gd name="connsiteY3" fmla="*/ 0 h 5169529"/>
              <a:gd name="connsiteX0" fmla="*/ 301759 w 1078980"/>
              <a:gd name="connsiteY0" fmla="*/ 0 h 5169529"/>
              <a:gd name="connsiteX1" fmla="*/ 292706 w 1078980"/>
              <a:gd name="connsiteY1" fmla="*/ 5169529 h 5169529"/>
              <a:gd name="connsiteX2" fmla="*/ 0 w 1078980"/>
              <a:gd name="connsiteY2" fmla="*/ 5169529 h 5169529"/>
              <a:gd name="connsiteX3" fmla="*/ 301759 w 1078980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86927"/>
              <a:gd name="connsiteY0" fmla="*/ 0 h 5169529"/>
              <a:gd name="connsiteX1" fmla="*/ 292706 w 1086927"/>
              <a:gd name="connsiteY1" fmla="*/ 5169529 h 5169529"/>
              <a:gd name="connsiteX2" fmla="*/ 0 w 1086927"/>
              <a:gd name="connsiteY2" fmla="*/ 5169529 h 5169529"/>
              <a:gd name="connsiteX3" fmla="*/ 301759 w 1086927"/>
              <a:gd name="connsiteY3" fmla="*/ 0 h 5169529"/>
              <a:gd name="connsiteX0" fmla="*/ 301759 w 1076561"/>
              <a:gd name="connsiteY0" fmla="*/ 0 h 5169529"/>
              <a:gd name="connsiteX1" fmla="*/ 292706 w 1076561"/>
              <a:gd name="connsiteY1" fmla="*/ 5169529 h 5169529"/>
              <a:gd name="connsiteX2" fmla="*/ 0 w 1076561"/>
              <a:gd name="connsiteY2" fmla="*/ 5169529 h 5169529"/>
              <a:gd name="connsiteX3" fmla="*/ 301759 w 1076561"/>
              <a:gd name="connsiteY3" fmla="*/ 0 h 5169529"/>
              <a:gd name="connsiteX0" fmla="*/ 301759 w 1094749"/>
              <a:gd name="connsiteY0" fmla="*/ 0 h 5169529"/>
              <a:gd name="connsiteX1" fmla="*/ 292706 w 1094749"/>
              <a:gd name="connsiteY1" fmla="*/ 5169529 h 5169529"/>
              <a:gd name="connsiteX2" fmla="*/ 0 w 1094749"/>
              <a:gd name="connsiteY2" fmla="*/ 5169529 h 5169529"/>
              <a:gd name="connsiteX3" fmla="*/ 301759 w 1094749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97769"/>
              <a:gd name="connsiteY0" fmla="*/ 0 h 5169529"/>
              <a:gd name="connsiteX1" fmla="*/ 292706 w 1097769"/>
              <a:gd name="connsiteY1" fmla="*/ 5169529 h 5169529"/>
              <a:gd name="connsiteX2" fmla="*/ 0 w 1097769"/>
              <a:gd name="connsiteY2" fmla="*/ 5169529 h 5169529"/>
              <a:gd name="connsiteX3" fmla="*/ 301759 w 1097769"/>
              <a:gd name="connsiteY3" fmla="*/ 0 h 5169529"/>
              <a:gd name="connsiteX0" fmla="*/ 301759 w 1081652"/>
              <a:gd name="connsiteY0" fmla="*/ 0 h 5169529"/>
              <a:gd name="connsiteX1" fmla="*/ 292706 w 1081652"/>
              <a:gd name="connsiteY1" fmla="*/ 5169529 h 5169529"/>
              <a:gd name="connsiteX2" fmla="*/ 0 w 1081652"/>
              <a:gd name="connsiteY2" fmla="*/ 5169529 h 5169529"/>
              <a:gd name="connsiteX3" fmla="*/ 301759 w 1081652"/>
              <a:gd name="connsiteY3" fmla="*/ 0 h 5169529"/>
              <a:gd name="connsiteX0" fmla="*/ 301759 w 1049879"/>
              <a:gd name="connsiteY0" fmla="*/ 0 h 5169529"/>
              <a:gd name="connsiteX1" fmla="*/ 292706 w 1049879"/>
              <a:gd name="connsiteY1" fmla="*/ 5169529 h 5169529"/>
              <a:gd name="connsiteX2" fmla="*/ 0 w 1049879"/>
              <a:gd name="connsiteY2" fmla="*/ 5169529 h 5169529"/>
              <a:gd name="connsiteX3" fmla="*/ 301759 w 1049879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0828"/>
              <a:gd name="connsiteY0" fmla="*/ 0 h 5169529"/>
              <a:gd name="connsiteX1" fmla="*/ 285672 w 1030828"/>
              <a:gd name="connsiteY1" fmla="*/ 5169529 h 5169529"/>
              <a:gd name="connsiteX2" fmla="*/ 0 w 1030828"/>
              <a:gd name="connsiteY2" fmla="*/ 5169529 h 5169529"/>
              <a:gd name="connsiteX3" fmla="*/ 301759 w 1030828"/>
              <a:gd name="connsiteY3" fmla="*/ 0 h 5169529"/>
              <a:gd name="connsiteX0" fmla="*/ 301759 w 1046406"/>
              <a:gd name="connsiteY0" fmla="*/ 0 h 5169529"/>
              <a:gd name="connsiteX1" fmla="*/ 285672 w 1046406"/>
              <a:gd name="connsiteY1" fmla="*/ 5169529 h 5169529"/>
              <a:gd name="connsiteX2" fmla="*/ 0 w 1046406"/>
              <a:gd name="connsiteY2" fmla="*/ 5169529 h 5169529"/>
              <a:gd name="connsiteX3" fmla="*/ 301759 w 1046406"/>
              <a:gd name="connsiteY3" fmla="*/ 0 h 5169529"/>
              <a:gd name="connsiteX0" fmla="*/ 319549 w 1055493"/>
              <a:gd name="connsiteY0" fmla="*/ 0 h 5137507"/>
              <a:gd name="connsiteX1" fmla="*/ 285672 w 1055493"/>
              <a:gd name="connsiteY1" fmla="*/ 5137507 h 5137507"/>
              <a:gd name="connsiteX2" fmla="*/ 0 w 1055493"/>
              <a:gd name="connsiteY2" fmla="*/ 5137507 h 5137507"/>
              <a:gd name="connsiteX3" fmla="*/ 319549 w 1055493"/>
              <a:gd name="connsiteY3" fmla="*/ 0 h 5137507"/>
              <a:gd name="connsiteX0" fmla="*/ 319549 w 1055493"/>
              <a:gd name="connsiteY0" fmla="*/ 0 h 5155297"/>
              <a:gd name="connsiteX1" fmla="*/ 285672 w 1055493"/>
              <a:gd name="connsiteY1" fmla="*/ 5155297 h 5155297"/>
              <a:gd name="connsiteX2" fmla="*/ 0 w 1055493"/>
              <a:gd name="connsiteY2" fmla="*/ 5155297 h 5155297"/>
              <a:gd name="connsiteX3" fmla="*/ 319549 w 1055493"/>
              <a:gd name="connsiteY3" fmla="*/ 0 h 5155297"/>
              <a:gd name="connsiteX0" fmla="*/ 319549 w 1054135"/>
              <a:gd name="connsiteY0" fmla="*/ 0 h 5155297"/>
              <a:gd name="connsiteX1" fmla="*/ 285672 w 1054135"/>
              <a:gd name="connsiteY1" fmla="*/ 5155297 h 5155297"/>
              <a:gd name="connsiteX2" fmla="*/ 0 w 1054135"/>
              <a:gd name="connsiteY2" fmla="*/ 5155297 h 5155297"/>
              <a:gd name="connsiteX3" fmla="*/ 319549 w 1054135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4686 w 1035467"/>
              <a:gd name="connsiteY0" fmla="*/ 0 h 5160160"/>
              <a:gd name="connsiteX1" fmla="*/ 285672 w 1035467"/>
              <a:gd name="connsiteY1" fmla="*/ 5160160 h 5160160"/>
              <a:gd name="connsiteX2" fmla="*/ 0 w 1035467"/>
              <a:gd name="connsiteY2" fmla="*/ 5160160 h 5160160"/>
              <a:gd name="connsiteX3" fmla="*/ 314686 w 1035467"/>
              <a:gd name="connsiteY3" fmla="*/ 0 h 5160160"/>
              <a:gd name="connsiteX0" fmla="*/ 314686 w 1042817"/>
              <a:gd name="connsiteY0" fmla="*/ 0 h 5160160"/>
              <a:gd name="connsiteX1" fmla="*/ 285672 w 1042817"/>
              <a:gd name="connsiteY1" fmla="*/ 5160160 h 5160160"/>
              <a:gd name="connsiteX2" fmla="*/ 0 w 1042817"/>
              <a:gd name="connsiteY2" fmla="*/ 5160160 h 5160160"/>
              <a:gd name="connsiteX3" fmla="*/ 314686 w 1042817"/>
              <a:gd name="connsiteY3" fmla="*/ 0 h 5160160"/>
              <a:gd name="connsiteX0" fmla="*/ 291826 w 1031317"/>
              <a:gd name="connsiteY0" fmla="*/ 0 h 5153629"/>
              <a:gd name="connsiteX1" fmla="*/ 285672 w 1031317"/>
              <a:gd name="connsiteY1" fmla="*/ 5153629 h 5153629"/>
              <a:gd name="connsiteX2" fmla="*/ 0 w 1031317"/>
              <a:gd name="connsiteY2" fmla="*/ 5153629 h 5153629"/>
              <a:gd name="connsiteX3" fmla="*/ 291826 w 1031317"/>
              <a:gd name="connsiteY3" fmla="*/ 0 h 5153629"/>
              <a:gd name="connsiteX0" fmla="*/ 291826 w 1067180"/>
              <a:gd name="connsiteY0" fmla="*/ 0 h 5153629"/>
              <a:gd name="connsiteX1" fmla="*/ 285672 w 1067180"/>
              <a:gd name="connsiteY1" fmla="*/ 5153629 h 5153629"/>
              <a:gd name="connsiteX2" fmla="*/ 0 w 1067180"/>
              <a:gd name="connsiteY2" fmla="*/ 5153629 h 5153629"/>
              <a:gd name="connsiteX3" fmla="*/ 291826 w 1067180"/>
              <a:gd name="connsiteY3" fmla="*/ 0 h 5153629"/>
              <a:gd name="connsiteX0" fmla="*/ 291826 w 1067180"/>
              <a:gd name="connsiteY0" fmla="*/ 0 h 5153629"/>
              <a:gd name="connsiteX1" fmla="*/ 285672 w 1067180"/>
              <a:gd name="connsiteY1" fmla="*/ 5153629 h 5153629"/>
              <a:gd name="connsiteX2" fmla="*/ 0 w 1067180"/>
              <a:gd name="connsiteY2" fmla="*/ 5153629 h 5153629"/>
              <a:gd name="connsiteX3" fmla="*/ 291826 w 1067180"/>
              <a:gd name="connsiteY3" fmla="*/ 0 h 5153629"/>
              <a:gd name="connsiteX0" fmla="*/ 288560 w 1065497"/>
              <a:gd name="connsiteY0" fmla="*/ 0 h 5147098"/>
              <a:gd name="connsiteX1" fmla="*/ 285672 w 1065497"/>
              <a:gd name="connsiteY1" fmla="*/ 5147098 h 5147098"/>
              <a:gd name="connsiteX2" fmla="*/ 0 w 1065497"/>
              <a:gd name="connsiteY2" fmla="*/ 5147098 h 5147098"/>
              <a:gd name="connsiteX3" fmla="*/ 288560 w 1065497"/>
              <a:gd name="connsiteY3" fmla="*/ 0 h 5147098"/>
              <a:gd name="connsiteX0" fmla="*/ 288560 w 1096906"/>
              <a:gd name="connsiteY0" fmla="*/ 0 h 5147098"/>
              <a:gd name="connsiteX1" fmla="*/ 285672 w 1096906"/>
              <a:gd name="connsiteY1" fmla="*/ 5147098 h 5147098"/>
              <a:gd name="connsiteX2" fmla="*/ 0 w 1096906"/>
              <a:gd name="connsiteY2" fmla="*/ 5147098 h 5147098"/>
              <a:gd name="connsiteX3" fmla="*/ 288560 w 1096906"/>
              <a:gd name="connsiteY3" fmla="*/ 0 h 5147098"/>
              <a:gd name="connsiteX0" fmla="*/ 288560 w 1096906"/>
              <a:gd name="connsiteY0" fmla="*/ 0 h 5147098"/>
              <a:gd name="connsiteX1" fmla="*/ 285672 w 1096906"/>
              <a:gd name="connsiteY1" fmla="*/ 5147098 h 5147098"/>
              <a:gd name="connsiteX2" fmla="*/ 0 w 1096906"/>
              <a:gd name="connsiteY2" fmla="*/ 5147098 h 5147098"/>
              <a:gd name="connsiteX3" fmla="*/ 288560 w 1096906"/>
              <a:gd name="connsiteY3" fmla="*/ 0 h 5147098"/>
              <a:gd name="connsiteX0" fmla="*/ 204061 w 1053504"/>
              <a:gd name="connsiteY0" fmla="*/ 0 h 5147098"/>
              <a:gd name="connsiteX1" fmla="*/ 285672 w 1053504"/>
              <a:gd name="connsiteY1" fmla="*/ 5147098 h 5147098"/>
              <a:gd name="connsiteX2" fmla="*/ 0 w 1053504"/>
              <a:gd name="connsiteY2" fmla="*/ 5147098 h 5147098"/>
              <a:gd name="connsiteX3" fmla="*/ 204061 w 10535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346963 w 1145801"/>
              <a:gd name="connsiteY0" fmla="*/ 0 h 5154958"/>
              <a:gd name="connsiteX1" fmla="*/ 323772 w 1145801"/>
              <a:gd name="connsiteY1" fmla="*/ 5154958 h 5154958"/>
              <a:gd name="connsiteX2" fmla="*/ 0 w 1145801"/>
              <a:gd name="connsiteY2" fmla="*/ 5154958 h 5154958"/>
              <a:gd name="connsiteX3" fmla="*/ 346963 w 1145801"/>
              <a:gd name="connsiteY3" fmla="*/ 0 h 51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801" h="5154958">
                <a:moveTo>
                  <a:pt x="346963" y="0"/>
                </a:moveTo>
                <a:cubicBezTo>
                  <a:pt x="1503833" y="1879282"/>
                  <a:pt x="1323265" y="3584062"/>
                  <a:pt x="323772" y="5154958"/>
                </a:cubicBezTo>
                <a:lnTo>
                  <a:pt x="0" y="5154958"/>
                </a:lnTo>
                <a:cubicBezTo>
                  <a:pt x="1140463" y="3599315"/>
                  <a:pt x="1290903" y="1893588"/>
                  <a:pt x="346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3723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9787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09189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" y="0"/>
            <a:ext cx="7886599" cy="5151451"/>
          </a:xfrm>
          <a:custGeom>
            <a:avLst/>
            <a:gdLst>
              <a:gd name="connsiteX0" fmla="*/ 0 w 8244408"/>
              <a:gd name="connsiteY0" fmla="*/ 0 h 5143500"/>
              <a:gd name="connsiteX1" fmla="*/ 8244408 w 8244408"/>
              <a:gd name="connsiteY1" fmla="*/ 0 h 5143500"/>
              <a:gd name="connsiteX2" fmla="*/ 8244408 w 8244408"/>
              <a:gd name="connsiteY2" fmla="*/ 5143500 h 5143500"/>
              <a:gd name="connsiteX3" fmla="*/ 0 w 8244408"/>
              <a:gd name="connsiteY3" fmla="*/ 5143500 h 5143500"/>
              <a:gd name="connsiteX4" fmla="*/ 0 w 8244408"/>
              <a:gd name="connsiteY4" fmla="*/ 0 h 5143500"/>
              <a:gd name="connsiteX0" fmla="*/ 0 w 8244408"/>
              <a:gd name="connsiteY0" fmla="*/ 0 h 5143500"/>
              <a:gd name="connsiteX1" fmla="*/ 5779504 w 8244408"/>
              <a:gd name="connsiteY1" fmla="*/ 0 h 5143500"/>
              <a:gd name="connsiteX2" fmla="*/ 8244408 w 8244408"/>
              <a:gd name="connsiteY2" fmla="*/ 5143500 h 5143500"/>
              <a:gd name="connsiteX3" fmla="*/ 0 w 8244408"/>
              <a:gd name="connsiteY3" fmla="*/ 5143500 h 5143500"/>
              <a:gd name="connsiteX4" fmla="*/ 0 w 8244408"/>
              <a:gd name="connsiteY4" fmla="*/ 0 h 5143500"/>
              <a:gd name="connsiteX0" fmla="*/ 0 w 8069479"/>
              <a:gd name="connsiteY0" fmla="*/ 0 h 5143500"/>
              <a:gd name="connsiteX1" fmla="*/ 5779504 w 8069479"/>
              <a:gd name="connsiteY1" fmla="*/ 0 h 5143500"/>
              <a:gd name="connsiteX2" fmla="*/ 8069479 w 8069479"/>
              <a:gd name="connsiteY2" fmla="*/ 5143500 h 5143500"/>
              <a:gd name="connsiteX3" fmla="*/ 0 w 8069479"/>
              <a:gd name="connsiteY3" fmla="*/ 5143500 h 5143500"/>
              <a:gd name="connsiteX4" fmla="*/ 0 w 8069479"/>
              <a:gd name="connsiteY4" fmla="*/ 0 h 5143500"/>
              <a:gd name="connsiteX0" fmla="*/ 0 w 8013820"/>
              <a:gd name="connsiteY0" fmla="*/ 0 h 5143500"/>
              <a:gd name="connsiteX1" fmla="*/ 5779504 w 8013820"/>
              <a:gd name="connsiteY1" fmla="*/ 0 h 5143500"/>
              <a:gd name="connsiteX2" fmla="*/ 8013820 w 8013820"/>
              <a:gd name="connsiteY2" fmla="*/ 5143500 h 5143500"/>
              <a:gd name="connsiteX3" fmla="*/ 0 w 8013820"/>
              <a:gd name="connsiteY3" fmla="*/ 5143500 h 5143500"/>
              <a:gd name="connsiteX4" fmla="*/ 0 w 8013820"/>
              <a:gd name="connsiteY4" fmla="*/ 0 h 5143500"/>
              <a:gd name="connsiteX0" fmla="*/ 0 w 7966112"/>
              <a:gd name="connsiteY0" fmla="*/ 0 h 5143500"/>
              <a:gd name="connsiteX1" fmla="*/ 5779504 w 7966112"/>
              <a:gd name="connsiteY1" fmla="*/ 0 h 5143500"/>
              <a:gd name="connsiteX2" fmla="*/ 7966112 w 7966112"/>
              <a:gd name="connsiteY2" fmla="*/ 5143500 h 5143500"/>
              <a:gd name="connsiteX3" fmla="*/ 0 w 7966112"/>
              <a:gd name="connsiteY3" fmla="*/ 5143500 h 5143500"/>
              <a:gd name="connsiteX4" fmla="*/ 0 w 7966112"/>
              <a:gd name="connsiteY4" fmla="*/ 0 h 5143500"/>
              <a:gd name="connsiteX0" fmla="*/ 0 w 7942258"/>
              <a:gd name="connsiteY0" fmla="*/ 0 h 5143500"/>
              <a:gd name="connsiteX1" fmla="*/ 5779504 w 7942258"/>
              <a:gd name="connsiteY1" fmla="*/ 0 h 5143500"/>
              <a:gd name="connsiteX2" fmla="*/ 7942258 w 7942258"/>
              <a:gd name="connsiteY2" fmla="*/ 5143500 h 5143500"/>
              <a:gd name="connsiteX3" fmla="*/ 0 w 7942258"/>
              <a:gd name="connsiteY3" fmla="*/ 5143500 h 5143500"/>
              <a:gd name="connsiteX4" fmla="*/ 0 w 7942258"/>
              <a:gd name="connsiteY4" fmla="*/ 0 h 5143500"/>
              <a:gd name="connsiteX0" fmla="*/ 0 w 7886599"/>
              <a:gd name="connsiteY0" fmla="*/ 0 h 5151451"/>
              <a:gd name="connsiteX1" fmla="*/ 5779504 w 7886599"/>
              <a:gd name="connsiteY1" fmla="*/ 0 h 5151451"/>
              <a:gd name="connsiteX2" fmla="*/ 7886599 w 7886599"/>
              <a:gd name="connsiteY2" fmla="*/ 5151451 h 5151451"/>
              <a:gd name="connsiteX3" fmla="*/ 0 w 7886599"/>
              <a:gd name="connsiteY3" fmla="*/ 5143500 h 5151451"/>
              <a:gd name="connsiteX4" fmla="*/ 0 w 7886599"/>
              <a:gd name="connsiteY4" fmla="*/ 0 h 515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6599" h="5151451">
                <a:moveTo>
                  <a:pt x="0" y="0"/>
                </a:moveTo>
                <a:lnTo>
                  <a:pt x="5779504" y="0"/>
                </a:lnTo>
                <a:lnTo>
                  <a:pt x="7886599" y="5151451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23478"/>
            <a:ext cx="867645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699542"/>
            <a:ext cx="867645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42729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75323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1387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49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11510"/>
            <a:ext cx="2664296" cy="26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076170" y="52195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710" y="2389300"/>
            <a:ext cx="2664296" cy="26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084168" y="249974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7577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183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1223021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1361169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181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70" r:id="rId5"/>
    <p:sldLayoutId id="2147483655" r:id="rId6"/>
    <p:sldLayoutId id="2147483662" r:id="rId7"/>
    <p:sldLayoutId id="2147483663" r:id="rId8"/>
    <p:sldLayoutId id="2147483664" r:id="rId9"/>
    <p:sldLayoutId id="2147483665" r:id="rId10"/>
    <p:sldLayoutId id="2147483667" r:id="rId11"/>
    <p:sldLayoutId id="2147483666" r:id="rId12"/>
    <p:sldLayoutId id="2147483668" r:id="rId13"/>
    <p:sldLayoutId id="2147483671" r:id="rId14"/>
    <p:sldLayoutId id="2147483669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.png"/><Relationship Id="rId5" Type="http://schemas.microsoft.com/office/2007/relationships/hdphoto" Target="../media/hdphoto2.wdp"/><Relationship Id="rId10" Type="http://schemas.openxmlformats.org/officeDocument/2006/relationships/image" Target="../media/image13.png"/><Relationship Id="rId4" Type="http://schemas.openxmlformats.org/officeDocument/2006/relationships/image" Target="../media/image36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79512" y="4587974"/>
            <a:ext cx="3240212" cy="504056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/>
              <a:t>TEAM10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4FA01C-3EA8-B647-80FA-079537F98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946" y="4692777"/>
            <a:ext cx="1655438" cy="3992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1071F5-C31E-AB4B-9F89-8FB0153C1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693" y="4692777"/>
            <a:ext cx="399253" cy="399253"/>
          </a:xfrm>
          <a:prstGeom prst="rect">
            <a:avLst/>
          </a:prstGeom>
        </p:spPr>
      </p:pic>
      <p:sp>
        <p:nvSpPr>
          <p:cNvPr id="12" name="자유형 11">
            <a:extLst>
              <a:ext uri="{FF2B5EF4-FFF2-40B4-BE49-F238E27FC236}">
                <a16:creationId xmlns:a16="http://schemas.microsoft.com/office/drawing/2014/main" id="{164F2D9A-DEB6-D644-8C65-96CECF56E8B2}"/>
              </a:ext>
            </a:extLst>
          </p:cNvPr>
          <p:cNvSpPr/>
          <p:nvPr/>
        </p:nvSpPr>
        <p:spPr>
          <a:xfrm rot="16923690">
            <a:off x="3676599" y="-2284360"/>
            <a:ext cx="4294470" cy="7537837"/>
          </a:xfrm>
          <a:custGeom>
            <a:avLst/>
            <a:gdLst>
              <a:gd name="connsiteX0" fmla="*/ 2878597 w 4294470"/>
              <a:gd name="connsiteY0" fmla="*/ 0 h 7537837"/>
              <a:gd name="connsiteX1" fmla="*/ 4294470 w 4294470"/>
              <a:gd name="connsiteY1" fmla="*/ 6705218 h 7537837"/>
              <a:gd name="connsiteX2" fmla="*/ 397873 w 4294470"/>
              <a:gd name="connsiteY2" fmla="*/ 7537837 h 7537837"/>
              <a:gd name="connsiteX3" fmla="*/ 392145 w 4294470"/>
              <a:gd name="connsiteY3" fmla="*/ 7521731 h 7537837"/>
              <a:gd name="connsiteX4" fmla="*/ 72522 w 4294470"/>
              <a:gd name="connsiteY4" fmla="*/ 3886031 h 7537837"/>
              <a:gd name="connsiteX5" fmla="*/ 2878597 w 4294470"/>
              <a:gd name="connsiteY5" fmla="*/ 0 h 7537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470" h="7537837">
                <a:moveTo>
                  <a:pt x="2878597" y="0"/>
                </a:moveTo>
                <a:lnTo>
                  <a:pt x="4294470" y="6705218"/>
                </a:lnTo>
                <a:lnTo>
                  <a:pt x="397873" y="7537837"/>
                </a:lnTo>
                <a:lnTo>
                  <a:pt x="392145" y="7521731"/>
                </a:lnTo>
                <a:cubicBezTo>
                  <a:pt x="24623" y="6427171"/>
                  <a:pt x="-90955" y="5127477"/>
                  <a:pt x="72522" y="3886031"/>
                </a:cubicBezTo>
                <a:cubicBezTo>
                  <a:pt x="371934" y="1612281"/>
                  <a:pt x="1536151" y="0"/>
                  <a:pt x="2878597" y="0"/>
                </a:cubicBezTo>
                <a:close/>
              </a:path>
            </a:pathLst>
          </a:cu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9660" y="3435846"/>
            <a:ext cx="5904508" cy="1152129"/>
          </a:xfrm>
        </p:spPr>
        <p:txBody>
          <a:bodyPr/>
          <a:lstStyle/>
          <a:p>
            <a:pPr lvl="0"/>
            <a:r>
              <a:rPr lang="en" altLang="ko-Kore-KR" dirty="0"/>
              <a:t>Metaverse Campus SKKU Flea Market System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</a:rPr>
              <a:t>Team &amp; Strategy</a:t>
            </a:r>
            <a:endParaRPr lang="ko-KR" altLang="en-US" b="1" dirty="0"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2DF918D-0EC9-B848-82A9-2AFFE0CED85C}"/>
              </a:ext>
            </a:extLst>
          </p:cNvPr>
          <p:cNvSpPr>
            <a:spLocks/>
          </p:cNvSpPr>
          <p:nvPr/>
        </p:nvSpPr>
        <p:spPr>
          <a:xfrm>
            <a:off x="675964" y="1081350"/>
            <a:ext cx="2980800" cy="2980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Google Shape;1787;p44">
            <a:extLst>
              <a:ext uri="{FF2B5EF4-FFF2-40B4-BE49-F238E27FC236}">
                <a16:creationId xmlns:a16="http://schemas.microsoft.com/office/drawing/2014/main" id="{6E08B20B-16EB-1D40-B683-02ED8EE5CC3A}"/>
              </a:ext>
            </a:extLst>
          </p:cNvPr>
          <p:cNvGrpSpPr/>
          <p:nvPr/>
        </p:nvGrpSpPr>
        <p:grpSpPr>
          <a:xfrm>
            <a:off x="1216711" y="1711220"/>
            <a:ext cx="1721060" cy="1721060"/>
            <a:chOff x="6876256" y="3063517"/>
            <a:chExt cx="1944216" cy="1944216"/>
          </a:xfrm>
        </p:grpSpPr>
        <p:sp>
          <p:nvSpPr>
            <p:cNvPr id="9" name="Google Shape;1788;p44">
              <a:extLst>
                <a:ext uri="{FF2B5EF4-FFF2-40B4-BE49-F238E27FC236}">
                  <a16:creationId xmlns:a16="http://schemas.microsoft.com/office/drawing/2014/main" id="{E6FACBA7-54D4-3B43-B219-7D75D8FA3654}"/>
                </a:ext>
              </a:extLst>
            </p:cNvPr>
            <p:cNvSpPr/>
            <p:nvPr/>
          </p:nvSpPr>
          <p:spPr>
            <a:xfrm>
              <a:off x="6876256" y="3063517"/>
              <a:ext cx="1944216" cy="1944216"/>
            </a:xfrm>
            <a:prstGeom prst="ellipse">
              <a:avLst/>
            </a:prstGeom>
            <a:solidFill>
              <a:schemeClr val="lt1"/>
            </a:solidFill>
            <a:ln w="1651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27000" sy="23000" kx="1200000" algn="br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789;p44">
              <a:extLst>
                <a:ext uri="{FF2B5EF4-FFF2-40B4-BE49-F238E27FC236}">
                  <a16:creationId xmlns:a16="http://schemas.microsoft.com/office/drawing/2014/main" id="{1360B715-BC30-ED45-9952-446193EC7DA8}"/>
                </a:ext>
              </a:extLst>
            </p:cNvPr>
            <p:cNvSpPr/>
            <p:nvPr/>
          </p:nvSpPr>
          <p:spPr>
            <a:xfrm>
              <a:off x="7165759" y="3353020"/>
              <a:ext cx="1365211" cy="1365211"/>
            </a:xfrm>
            <a:prstGeom prst="ellipse">
              <a:avLst/>
            </a:prstGeom>
            <a:solidFill>
              <a:schemeClr val="lt1"/>
            </a:solidFill>
            <a:ln w="1651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27000" sy="23000" kx="1200000" algn="br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790;p44">
              <a:extLst>
                <a:ext uri="{FF2B5EF4-FFF2-40B4-BE49-F238E27FC236}">
                  <a16:creationId xmlns:a16="http://schemas.microsoft.com/office/drawing/2014/main" id="{FDA300BC-AA77-924C-8F48-1E94E86C9FAD}"/>
                </a:ext>
              </a:extLst>
            </p:cNvPr>
            <p:cNvSpPr/>
            <p:nvPr/>
          </p:nvSpPr>
          <p:spPr>
            <a:xfrm>
              <a:off x="7487073" y="3674334"/>
              <a:ext cx="722583" cy="722583"/>
            </a:xfrm>
            <a:prstGeom prst="ellipse">
              <a:avLst/>
            </a:prstGeom>
            <a:solidFill>
              <a:schemeClr val="lt1"/>
            </a:solidFill>
            <a:ln w="1651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27000" sy="23000" kx="1200000" algn="br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791;p44">
            <a:extLst>
              <a:ext uri="{FF2B5EF4-FFF2-40B4-BE49-F238E27FC236}">
                <a16:creationId xmlns:a16="http://schemas.microsoft.com/office/drawing/2014/main" id="{72F4AD92-69D3-A445-B401-88AA45F95382}"/>
              </a:ext>
            </a:extLst>
          </p:cNvPr>
          <p:cNvGrpSpPr/>
          <p:nvPr/>
        </p:nvGrpSpPr>
        <p:grpSpPr>
          <a:xfrm rot="2251240">
            <a:off x="2003115" y="2531664"/>
            <a:ext cx="1249480" cy="974163"/>
            <a:chOff x="4592236" y="5203275"/>
            <a:chExt cx="4061372" cy="1205412"/>
          </a:xfrm>
        </p:grpSpPr>
        <p:sp>
          <p:nvSpPr>
            <p:cNvPr id="13" name="Google Shape;1792;p44">
              <a:extLst>
                <a:ext uri="{FF2B5EF4-FFF2-40B4-BE49-F238E27FC236}">
                  <a16:creationId xmlns:a16="http://schemas.microsoft.com/office/drawing/2014/main" id="{22958590-03FC-0C4F-AB0F-36A4DBC18518}"/>
                </a:ext>
              </a:extLst>
            </p:cNvPr>
            <p:cNvSpPr/>
            <p:nvPr/>
          </p:nvSpPr>
          <p:spPr>
            <a:xfrm rot="10800000">
              <a:off x="7243669" y="5562867"/>
              <a:ext cx="1349259" cy="239345"/>
            </a:xfrm>
            <a:prstGeom prst="parallelogram">
              <a:avLst>
                <a:gd name="adj" fmla="val 192227"/>
              </a:avLst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793;p44">
              <a:extLst>
                <a:ext uri="{FF2B5EF4-FFF2-40B4-BE49-F238E27FC236}">
                  <a16:creationId xmlns:a16="http://schemas.microsoft.com/office/drawing/2014/main" id="{335884BF-966B-4742-99F6-51E9E257A96B}"/>
                </a:ext>
              </a:extLst>
            </p:cNvPr>
            <p:cNvSpPr/>
            <p:nvPr/>
          </p:nvSpPr>
          <p:spPr>
            <a:xfrm>
              <a:off x="4592236" y="5770733"/>
              <a:ext cx="964161" cy="39601"/>
            </a:xfrm>
            <a:custGeom>
              <a:avLst/>
              <a:gdLst/>
              <a:ahLst/>
              <a:cxnLst/>
              <a:rect l="l" t="t" r="r" b="b"/>
              <a:pathLst>
                <a:path w="964161" h="39601" extrusionOk="0">
                  <a:moveTo>
                    <a:pt x="108000" y="1"/>
                  </a:moveTo>
                  <a:lnTo>
                    <a:pt x="108000" y="39601"/>
                  </a:lnTo>
                  <a:lnTo>
                    <a:pt x="0" y="19801"/>
                  </a:lnTo>
                  <a:close/>
                  <a:moveTo>
                    <a:pt x="108001" y="0"/>
                  </a:moveTo>
                  <a:lnTo>
                    <a:pt x="964161" y="0"/>
                  </a:lnTo>
                  <a:lnTo>
                    <a:pt x="964161" y="39270"/>
                  </a:lnTo>
                  <a:lnTo>
                    <a:pt x="108001" y="3927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" name="Google Shape;1794;p44">
              <a:extLst>
                <a:ext uri="{FF2B5EF4-FFF2-40B4-BE49-F238E27FC236}">
                  <a16:creationId xmlns:a16="http://schemas.microsoft.com/office/drawing/2014/main" id="{238A20FE-D640-1346-A26D-CFC17CE095C4}"/>
                </a:ext>
              </a:extLst>
            </p:cNvPr>
            <p:cNvGrpSpPr/>
            <p:nvPr/>
          </p:nvGrpSpPr>
          <p:grpSpPr>
            <a:xfrm>
              <a:off x="5511627" y="5656147"/>
              <a:ext cx="2616689" cy="268441"/>
              <a:chOff x="1688158" y="3440846"/>
              <a:chExt cx="1659706" cy="379529"/>
            </a:xfrm>
          </p:grpSpPr>
          <p:sp>
            <p:nvSpPr>
              <p:cNvPr id="19" name="Google Shape;1795;p44">
                <a:extLst>
                  <a:ext uri="{FF2B5EF4-FFF2-40B4-BE49-F238E27FC236}">
                    <a16:creationId xmlns:a16="http://schemas.microsoft.com/office/drawing/2014/main" id="{5781B18D-CB66-B448-8E5B-6E621FF57DF5}"/>
                  </a:ext>
                </a:extLst>
              </p:cNvPr>
              <p:cNvSpPr/>
              <p:nvPr/>
            </p:nvSpPr>
            <p:spPr>
              <a:xfrm rot="5400000" flipH="1">
                <a:off x="2653493" y="3090551"/>
                <a:ext cx="308621" cy="1080120"/>
              </a:xfrm>
              <a:custGeom>
                <a:avLst/>
                <a:gdLst/>
                <a:ahLst/>
                <a:cxnLst/>
                <a:rect l="l" t="t" r="r" b="b"/>
                <a:pathLst>
                  <a:path w="308621" h="1080120" extrusionOk="0">
                    <a:moveTo>
                      <a:pt x="308621" y="1080120"/>
                    </a:moveTo>
                    <a:lnTo>
                      <a:pt x="232649" y="0"/>
                    </a:lnTo>
                    <a:lnTo>
                      <a:pt x="75972" y="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796;p44">
                <a:extLst>
                  <a:ext uri="{FF2B5EF4-FFF2-40B4-BE49-F238E27FC236}">
                    <a16:creationId xmlns:a16="http://schemas.microsoft.com/office/drawing/2014/main" id="{5290BF88-8727-F144-8E6B-AAE930402B61}"/>
                  </a:ext>
                </a:extLst>
              </p:cNvPr>
              <p:cNvSpPr/>
              <p:nvPr/>
            </p:nvSpPr>
            <p:spPr>
              <a:xfrm>
                <a:off x="1688158" y="3454556"/>
                <a:ext cx="155575" cy="352111"/>
              </a:xfrm>
              <a:prstGeom prst="chord">
                <a:avLst>
                  <a:gd name="adj1" fmla="val 5391179"/>
                  <a:gd name="adj2" fmla="val 1620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797;p44">
                <a:extLst>
                  <a:ext uri="{FF2B5EF4-FFF2-40B4-BE49-F238E27FC236}">
                    <a16:creationId xmlns:a16="http://schemas.microsoft.com/office/drawing/2014/main" id="{A4D43CC1-072C-BE4E-B4A8-A4BA980439AA}"/>
                  </a:ext>
                </a:extLst>
              </p:cNvPr>
              <p:cNvSpPr/>
              <p:nvPr/>
            </p:nvSpPr>
            <p:spPr>
              <a:xfrm rot="5400000" flipH="1">
                <a:off x="1825951" y="3378583"/>
                <a:ext cx="379529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79529" h="504056" extrusionOk="0">
                    <a:moveTo>
                      <a:pt x="379529" y="504056"/>
                    </a:moveTo>
                    <a:lnTo>
                      <a:pt x="344075" y="0"/>
                    </a:lnTo>
                    <a:lnTo>
                      <a:pt x="35454" y="0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" name="Google Shape;1798;p44">
              <a:extLst>
                <a:ext uri="{FF2B5EF4-FFF2-40B4-BE49-F238E27FC236}">
                  <a16:creationId xmlns:a16="http://schemas.microsoft.com/office/drawing/2014/main" id="{C67080EB-B63E-5A4F-A813-D3276D6ABE5A}"/>
                </a:ext>
              </a:extLst>
            </p:cNvPr>
            <p:cNvSpPr/>
            <p:nvPr/>
          </p:nvSpPr>
          <p:spPr>
            <a:xfrm rot="10680000" flipH="1">
              <a:off x="7253673" y="5854960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99;p44">
              <a:extLst>
                <a:ext uri="{FF2B5EF4-FFF2-40B4-BE49-F238E27FC236}">
                  <a16:creationId xmlns:a16="http://schemas.microsoft.com/office/drawing/2014/main" id="{17395B3E-32CF-F34E-A5F0-DC04434911E6}"/>
                </a:ext>
              </a:extLst>
            </p:cNvPr>
            <p:cNvSpPr/>
            <p:nvPr/>
          </p:nvSpPr>
          <p:spPr>
            <a:xfrm rot="-10680000">
              <a:off x="7253673" y="5223977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00;p44">
              <a:extLst>
                <a:ext uri="{FF2B5EF4-FFF2-40B4-BE49-F238E27FC236}">
                  <a16:creationId xmlns:a16="http://schemas.microsoft.com/office/drawing/2014/main" id="{ABE01377-9A21-9346-9227-7E3B04F0DDE8}"/>
                </a:ext>
              </a:extLst>
            </p:cNvPr>
            <p:cNvSpPr/>
            <p:nvPr/>
          </p:nvSpPr>
          <p:spPr>
            <a:xfrm rot="10800000" flipH="1">
              <a:off x="7248499" y="5802213"/>
              <a:ext cx="1405109" cy="239345"/>
            </a:xfrm>
            <a:prstGeom prst="parallelogram">
              <a:avLst>
                <a:gd name="adj" fmla="val 2058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73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Our Team</a:t>
            </a:r>
            <a:endParaRPr lang="ko-KR" alt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 are we?</a:t>
            </a:r>
          </a:p>
        </p:txBody>
      </p:sp>
      <p:sp>
        <p:nvSpPr>
          <p:cNvPr id="38" name="자유형 37">
            <a:extLst>
              <a:ext uri="{FF2B5EF4-FFF2-40B4-BE49-F238E27FC236}">
                <a16:creationId xmlns:a16="http://schemas.microsoft.com/office/drawing/2014/main" id="{50A7C068-EF1C-DF44-A010-6CDBA9EC4AC7}"/>
              </a:ext>
            </a:extLst>
          </p:cNvPr>
          <p:cNvSpPr/>
          <p:nvPr/>
        </p:nvSpPr>
        <p:spPr>
          <a:xfrm>
            <a:off x="7024464" y="0"/>
            <a:ext cx="2119536" cy="987574"/>
          </a:xfrm>
          <a:custGeom>
            <a:avLst/>
            <a:gdLst>
              <a:gd name="connsiteX0" fmla="*/ 2059 w 2119536"/>
              <a:gd name="connsiteY0" fmla="*/ 0 h 987574"/>
              <a:gd name="connsiteX1" fmla="*/ 2119536 w 2119536"/>
              <a:gd name="connsiteY1" fmla="*/ 0 h 987574"/>
              <a:gd name="connsiteX2" fmla="*/ 2119536 w 2119536"/>
              <a:gd name="connsiteY2" fmla="*/ 987574 h 987574"/>
              <a:gd name="connsiteX3" fmla="*/ 1915690 w 2119536"/>
              <a:gd name="connsiteY3" fmla="*/ 987574 h 987574"/>
              <a:gd name="connsiteX4" fmla="*/ 1915690 w 2119536"/>
              <a:gd name="connsiteY4" fmla="*/ 985265 h 987574"/>
              <a:gd name="connsiteX5" fmla="*/ 1838015 w 2119536"/>
              <a:gd name="connsiteY5" fmla="*/ 982245 h 987574"/>
              <a:gd name="connsiteX6" fmla="*/ 1743751 w 2119536"/>
              <a:gd name="connsiteY6" fmla="*/ 957871 h 987574"/>
              <a:gd name="connsiteX7" fmla="*/ 1670124 w 2119536"/>
              <a:gd name="connsiteY7" fmla="*/ 955008 h 987574"/>
              <a:gd name="connsiteX8" fmla="*/ 1599886 w 2119536"/>
              <a:gd name="connsiteY8" fmla="*/ 936847 h 987574"/>
              <a:gd name="connsiteX9" fmla="*/ 1516469 w 2119536"/>
              <a:gd name="connsiteY9" fmla="*/ 941869 h 987574"/>
              <a:gd name="connsiteX10" fmla="*/ 797073 w 2119536"/>
              <a:gd name="connsiteY10" fmla="*/ 727152 h 987574"/>
              <a:gd name="connsiteX11" fmla="*/ 363336 w 2119536"/>
              <a:gd name="connsiteY11" fmla="*/ 468161 h 987574"/>
              <a:gd name="connsiteX12" fmla="*/ 360022 w 2119536"/>
              <a:gd name="connsiteY12" fmla="*/ 465441 h 987574"/>
              <a:gd name="connsiteX13" fmla="*/ 338431 w 2119536"/>
              <a:gd name="connsiteY13" fmla="*/ 465441 h 987574"/>
              <a:gd name="connsiteX14" fmla="*/ 338431 w 2119536"/>
              <a:gd name="connsiteY14" fmla="*/ 447717 h 987574"/>
              <a:gd name="connsiteX15" fmla="*/ 256959 w 2119536"/>
              <a:gd name="connsiteY15" fmla="*/ 380840 h 987574"/>
              <a:gd name="connsiteX16" fmla="*/ 118383 w 2119536"/>
              <a:gd name="connsiteY16" fmla="*/ 219978 h 987574"/>
              <a:gd name="connsiteX17" fmla="*/ 101574 w 2119536"/>
              <a:gd name="connsiteY17" fmla="*/ 176675 h 987574"/>
              <a:gd name="connsiteX18" fmla="*/ 41781 w 2119536"/>
              <a:gd name="connsiteY18" fmla="*/ 116789 h 987574"/>
              <a:gd name="connsiteX19" fmla="*/ 0 w 2119536"/>
              <a:gd name="connsiteY19" fmla="*/ 34405 h 98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19536" h="987574">
                <a:moveTo>
                  <a:pt x="2059" y="0"/>
                </a:moveTo>
                <a:lnTo>
                  <a:pt x="2119536" y="0"/>
                </a:lnTo>
                <a:lnTo>
                  <a:pt x="2119536" y="987574"/>
                </a:lnTo>
                <a:lnTo>
                  <a:pt x="1915690" y="987574"/>
                </a:lnTo>
                <a:lnTo>
                  <a:pt x="1915690" y="985265"/>
                </a:lnTo>
                <a:lnTo>
                  <a:pt x="1838015" y="982245"/>
                </a:lnTo>
                <a:lnTo>
                  <a:pt x="1743751" y="957871"/>
                </a:lnTo>
                <a:lnTo>
                  <a:pt x="1670124" y="955008"/>
                </a:lnTo>
                <a:lnTo>
                  <a:pt x="1599886" y="936847"/>
                </a:lnTo>
                <a:lnTo>
                  <a:pt x="1516469" y="941869"/>
                </a:lnTo>
                <a:cubicBezTo>
                  <a:pt x="1341870" y="936929"/>
                  <a:pt x="1076410" y="861317"/>
                  <a:pt x="797073" y="727152"/>
                </a:cubicBezTo>
                <a:cubicBezTo>
                  <a:pt x="629470" y="646654"/>
                  <a:pt x="480671" y="556506"/>
                  <a:pt x="363336" y="468161"/>
                </a:cubicBezTo>
                <a:lnTo>
                  <a:pt x="360022" y="465441"/>
                </a:lnTo>
                <a:lnTo>
                  <a:pt x="338431" y="465441"/>
                </a:lnTo>
                <a:lnTo>
                  <a:pt x="338431" y="447717"/>
                </a:lnTo>
                <a:lnTo>
                  <a:pt x="256959" y="380840"/>
                </a:lnTo>
                <a:cubicBezTo>
                  <a:pt x="193657" y="323592"/>
                  <a:pt x="146215" y="268841"/>
                  <a:pt x="118383" y="219978"/>
                </a:cubicBezTo>
                <a:lnTo>
                  <a:pt x="101574" y="176675"/>
                </a:lnTo>
                <a:lnTo>
                  <a:pt x="41781" y="116789"/>
                </a:lnTo>
                <a:cubicBezTo>
                  <a:pt x="20973" y="89056"/>
                  <a:pt x="6635" y="61047"/>
                  <a:pt x="0" y="34405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58962F7-1E23-4926-852F-C65BFC4CAFC4}"/>
              </a:ext>
            </a:extLst>
          </p:cNvPr>
          <p:cNvGrpSpPr/>
          <p:nvPr/>
        </p:nvGrpSpPr>
        <p:grpSpPr>
          <a:xfrm>
            <a:off x="439118" y="2332607"/>
            <a:ext cx="1440160" cy="1086832"/>
            <a:chOff x="323528" y="1203599"/>
            <a:chExt cx="2084443" cy="1086832"/>
          </a:xfrm>
        </p:grpSpPr>
        <p:grpSp>
          <p:nvGrpSpPr>
            <p:cNvPr id="8" name="Group 7"/>
            <p:cNvGrpSpPr/>
            <p:nvPr/>
          </p:nvGrpSpPr>
          <p:grpSpPr>
            <a:xfrm>
              <a:off x="467546" y="1362925"/>
              <a:ext cx="1757936" cy="809595"/>
              <a:chOff x="3779912" y="3327771"/>
              <a:chExt cx="1611442" cy="809595"/>
            </a:xfrm>
          </p:grpSpPr>
          <p:sp>
            <p:nvSpPr>
              <p:cNvPr id="9" name="Text Placeholder 17"/>
              <p:cNvSpPr txBox="1">
                <a:spLocks/>
              </p:cNvSpPr>
              <p:nvPr/>
            </p:nvSpPr>
            <p:spPr>
              <a:xfrm>
                <a:off x="3779912" y="3327771"/>
                <a:ext cx="1584177" cy="24608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bg1"/>
                    </a:solidFill>
                    <a:cs typeface="Arial" pitchFamily="34" charset="0"/>
                  </a:rPr>
                  <a:t>SB, Yoon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807177" y="3675701"/>
                <a:ext cx="15841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World design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Static mash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C7070BB-5F43-433E-9188-760C988150DF}"/>
                </a:ext>
              </a:extLst>
            </p:cNvPr>
            <p:cNvSpPr/>
            <p:nvPr/>
          </p:nvSpPr>
          <p:spPr>
            <a:xfrm>
              <a:off x="323528" y="1203599"/>
              <a:ext cx="2084443" cy="108683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E0B7CA7-4431-447B-934D-1B641BF03983}"/>
              </a:ext>
            </a:extLst>
          </p:cNvPr>
          <p:cNvGrpSpPr/>
          <p:nvPr/>
        </p:nvGrpSpPr>
        <p:grpSpPr>
          <a:xfrm>
            <a:off x="7290507" y="2558129"/>
            <a:ext cx="1516361" cy="1169524"/>
            <a:chOff x="323528" y="1203599"/>
            <a:chExt cx="2084443" cy="1368152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1943CF44-B99F-4DF1-A773-319C2E709DEF}"/>
                </a:ext>
              </a:extLst>
            </p:cNvPr>
            <p:cNvGrpSpPr/>
            <p:nvPr/>
          </p:nvGrpSpPr>
          <p:grpSpPr>
            <a:xfrm>
              <a:off x="462329" y="1362925"/>
              <a:ext cx="1733405" cy="1096193"/>
              <a:chOff x="3775132" y="3327771"/>
              <a:chExt cx="1588956" cy="1096193"/>
            </a:xfrm>
          </p:grpSpPr>
          <p:sp>
            <p:nvSpPr>
              <p:cNvPr id="93" name="Text Placeholder 17">
                <a:extLst>
                  <a:ext uri="{FF2B5EF4-FFF2-40B4-BE49-F238E27FC236}">
                    <a16:creationId xmlns:a16="http://schemas.microsoft.com/office/drawing/2014/main" id="{461FB9EE-EEC7-4EAA-8AAD-5173F2EFC9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bg1"/>
                    </a:solidFill>
                    <a:cs typeface="Arial" pitchFamily="34" charset="0"/>
                  </a:rPr>
                  <a:t>HJ, Lim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6428095-6896-43C7-A6BE-B8318FBB7A14}"/>
                  </a:ext>
                </a:extLst>
              </p:cNvPr>
              <p:cNvSpPr txBox="1"/>
              <p:nvPr/>
            </p:nvSpPr>
            <p:spPr>
              <a:xfrm>
                <a:off x="3775132" y="3667862"/>
                <a:ext cx="1584177" cy="756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Buy &amp; Selling System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Database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F5FD9431-07D7-476A-85CA-5B829699C37F}"/>
                </a:ext>
              </a:extLst>
            </p:cNvPr>
            <p:cNvSpPr/>
            <p:nvPr/>
          </p:nvSpPr>
          <p:spPr>
            <a:xfrm>
              <a:off x="323528" y="1203599"/>
              <a:ext cx="2084443" cy="136815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058A762-2DE7-45E9-A01F-308367D50DA6}"/>
              </a:ext>
            </a:extLst>
          </p:cNvPr>
          <p:cNvGrpSpPr/>
          <p:nvPr/>
        </p:nvGrpSpPr>
        <p:grpSpPr>
          <a:xfrm>
            <a:off x="2623514" y="2978511"/>
            <a:ext cx="1579114" cy="996971"/>
            <a:chOff x="246287" y="1203599"/>
            <a:chExt cx="2170706" cy="996971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3491619-C6DB-4253-A1E2-C4A5D270AB88}"/>
                </a:ext>
              </a:extLst>
            </p:cNvPr>
            <p:cNvGrpSpPr/>
            <p:nvPr/>
          </p:nvGrpSpPr>
          <p:grpSpPr>
            <a:xfrm>
              <a:off x="246287" y="1362925"/>
              <a:ext cx="2170706" cy="772698"/>
              <a:chOff x="3577091" y="3327771"/>
              <a:chExt cx="1989815" cy="772698"/>
            </a:xfrm>
          </p:grpSpPr>
          <p:sp>
            <p:nvSpPr>
              <p:cNvPr id="102" name="Text Placeholder 17">
                <a:extLst>
                  <a:ext uri="{FF2B5EF4-FFF2-40B4-BE49-F238E27FC236}">
                    <a16:creationId xmlns:a16="http://schemas.microsoft.com/office/drawing/2014/main" id="{771FFEE5-1F33-4BC9-B988-7BDCA8A489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bg1"/>
                    </a:solidFill>
                    <a:cs typeface="Arial" pitchFamily="34" charset="0"/>
                  </a:rPr>
                  <a:t>SH, Kim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FB7AD7D-1443-409E-9762-D6F28AC49E75}"/>
                  </a:ext>
                </a:extLst>
              </p:cNvPr>
              <p:cNvSpPr txBox="1"/>
              <p:nvPr/>
            </p:nvSpPr>
            <p:spPr>
              <a:xfrm>
                <a:off x="3577091" y="3638804"/>
                <a:ext cx="19898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UI/UX Design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Import models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6072A1F1-961E-48CB-B353-9AF8332063C8}"/>
                </a:ext>
              </a:extLst>
            </p:cNvPr>
            <p:cNvSpPr/>
            <p:nvPr/>
          </p:nvSpPr>
          <p:spPr>
            <a:xfrm>
              <a:off x="323528" y="1203599"/>
              <a:ext cx="2084443" cy="99697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65C6831-E21B-49DC-82E9-F365ED4E9E95}"/>
              </a:ext>
            </a:extLst>
          </p:cNvPr>
          <p:cNvGrpSpPr/>
          <p:nvPr/>
        </p:nvGrpSpPr>
        <p:grpSpPr>
          <a:xfrm>
            <a:off x="4919376" y="3580029"/>
            <a:ext cx="1440160" cy="1013522"/>
            <a:chOff x="323528" y="1203599"/>
            <a:chExt cx="2084443" cy="1013522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9367D15A-8326-4A3C-9DFC-58FFA8AD07B9}"/>
                </a:ext>
              </a:extLst>
            </p:cNvPr>
            <p:cNvGrpSpPr/>
            <p:nvPr/>
          </p:nvGrpSpPr>
          <p:grpSpPr>
            <a:xfrm>
              <a:off x="467543" y="1362925"/>
              <a:ext cx="1728193" cy="789249"/>
              <a:chOff x="3779910" y="3327771"/>
              <a:chExt cx="1584178" cy="789249"/>
            </a:xfrm>
          </p:grpSpPr>
          <p:sp>
            <p:nvSpPr>
              <p:cNvPr id="111" name="Text Placeholder 17">
                <a:extLst>
                  <a:ext uri="{FF2B5EF4-FFF2-40B4-BE49-F238E27FC236}">
                    <a16:creationId xmlns:a16="http://schemas.microsoft.com/office/drawing/2014/main" id="{F5241899-785C-421C-A881-9070081CC1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bg1"/>
                    </a:solidFill>
                    <a:cs typeface="Arial" pitchFamily="34" charset="0"/>
                  </a:rPr>
                  <a:t>JH, Park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E192E7D-BEDC-4213-AF88-53DED5E743C2}"/>
                  </a:ext>
                </a:extLst>
              </p:cNvPr>
              <p:cNvSpPr txBox="1"/>
              <p:nvPr/>
            </p:nvSpPr>
            <p:spPr>
              <a:xfrm>
                <a:off x="3779910" y="3655355"/>
                <a:ext cx="15841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Main functions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Import models</a:t>
                </a:r>
              </a:p>
            </p:txBody>
          </p:sp>
        </p:grp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A26E1AFA-CE04-4028-A65B-26D418FDEDFB}"/>
                </a:ext>
              </a:extLst>
            </p:cNvPr>
            <p:cNvSpPr/>
            <p:nvPr/>
          </p:nvSpPr>
          <p:spPr>
            <a:xfrm>
              <a:off x="323528" y="1203599"/>
              <a:ext cx="2084443" cy="101352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47F2006-52AA-4C86-8569-90CD5B4A240D}"/>
              </a:ext>
            </a:extLst>
          </p:cNvPr>
          <p:cNvGrpSpPr/>
          <p:nvPr/>
        </p:nvGrpSpPr>
        <p:grpSpPr>
          <a:xfrm>
            <a:off x="439118" y="3578765"/>
            <a:ext cx="1440160" cy="1010474"/>
            <a:chOff x="323528" y="1203599"/>
            <a:chExt cx="2084443" cy="1010474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30CD3DD-C61D-4AD2-AE3E-77C4DDA29C6B}"/>
                </a:ext>
              </a:extLst>
            </p:cNvPr>
            <p:cNvGrpSpPr/>
            <p:nvPr/>
          </p:nvGrpSpPr>
          <p:grpSpPr>
            <a:xfrm>
              <a:off x="467543" y="1362925"/>
              <a:ext cx="1728193" cy="795635"/>
              <a:chOff x="3779910" y="3327771"/>
              <a:chExt cx="1584178" cy="795635"/>
            </a:xfrm>
          </p:grpSpPr>
          <p:sp>
            <p:nvSpPr>
              <p:cNvPr id="123" name="Text Placeholder 17">
                <a:extLst>
                  <a:ext uri="{FF2B5EF4-FFF2-40B4-BE49-F238E27FC236}">
                    <a16:creationId xmlns:a16="http://schemas.microsoft.com/office/drawing/2014/main" id="{593AACBB-381E-4E41-99B8-1D4477D5FF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bg1"/>
                    </a:solidFill>
                    <a:cs typeface="Arial" pitchFamily="34" charset="0"/>
                  </a:rPr>
                  <a:t>SH, Choi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20617299-73F8-436A-AA53-0347D9D141AD}"/>
                  </a:ext>
                </a:extLst>
              </p:cNvPr>
              <p:cNvSpPr txBox="1"/>
              <p:nvPr/>
            </p:nvSpPr>
            <p:spPr>
              <a:xfrm>
                <a:off x="3779910" y="3661741"/>
                <a:ext cx="15841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Avatar design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Animation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511A7BBB-AEF2-4639-9BE3-C7B8EEB82A9D}"/>
                </a:ext>
              </a:extLst>
            </p:cNvPr>
            <p:cNvSpPr/>
            <p:nvPr/>
          </p:nvSpPr>
          <p:spPr>
            <a:xfrm>
              <a:off x="323528" y="1203599"/>
              <a:ext cx="2084443" cy="101047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3C1AF13-A22B-4290-8F0A-93175AA63791}"/>
              </a:ext>
            </a:extLst>
          </p:cNvPr>
          <p:cNvGrpSpPr/>
          <p:nvPr/>
        </p:nvGrpSpPr>
        <p:grpSpPr>
          <a:xfrm>
            <a:off x="7286715" y="3939301"/>
            <a:ext cx="1516361" cy="963384"/>
            <a:chOff x="323528" y="1203599"/>
            <a:chExt cx="2084443" cy="112700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FE6364D-B969-43D8-82C9-7C4FF5E51720}"/>
                </a:ext>
              </a:extLst>
            </p:cNvPr>
            <p:cNvGrpSpPr/>
            <p:nvPr/>
          </p:nvGrpSpPr>
          <p:grpSpPr>
            <a:xfrm>
              <a:off x="467540" y="1362925"/>
              <a:ext cx="1728195" cy="889291"/>
              <a:chOff x="3779908" y="3327771"/>
              <a:chExt cx="1584180" cy="889291"/>
            </a:xfrm>
          </p:grpSpPr>
          <p:sp>
            <p:nvSpPr>
              <p:cNvPr id="132" name="Text Placeholder 17">
                <a:extLst>
                  <a:ext uri="{FF2B5EF4-FFF2-40B4-BE49-F238E27FC236}">
                    <a16:creationId xmlns:a16="http://schemas.microsoft.com/office/drawing/2014/main" id="{E313E5D1-F166-4A86-A99D-68F369D9A0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bg1"/>
                    </a:solidFill>
                    <a:cs typeface="Arial" pitchFamily="34" charset="0"/>
                  </a:rPr>
                  <a:t>MS, Jang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906D531-6A62-4256-9ED9-89EB39976F5F}"/>
                  </a:ext>
                </a:extLst>
              </p:cNvPr>
              <p:cNvSpPr txBox="1"/>
              <p:nvPr/>
            </p:nvSpPr>
            <p:spPr>
              <a:xfrm>
                <a:off x="3779908" y="3676989"/>
                <a:ext cx="1584177" cy="54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Chat system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Notice system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6F9C983A-52F9-4D43-A1A6-CD1021D0748E}"/>
                </a:ext>
              </a:extLst>
            </p:cNvPr>
            <p:cNvSpPr/>
            <p:nvPr/>
          </p:nvSpPr>
          <p:spPr>
            <a:xfrm>
              <a:off x="323528" y="1203599"/>
              <a:ext cx="2084443" cy="112700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CDB6F56-636D-4EF6-8F1A-00BD0514D05D}"/>
              </a:ext>
            </a:extLst>
          </p:cNvPr>
          <p:cNvSpPr/>
          <p:nvPr/>
        </p:nvSpPr>
        <p:spPr>
          <a:xfrm>
            <a:off x="323528" y="1922491"/>
            <a:ext cx="1690089" cy="28628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 Placeholder 18">
            <a:extLst>
              <a:ext uri="{FF2B5EF4-FFF2-40B4-BE49-F238E27FC236}">
                <a16:creationId xmlns:a16="http://schemas.microsoft.com/office/drawing/2014/main" id="{C6CAF818-AA8D-4873-AFD9-9BDD5DB3C075}"/>
              </a:ext>
            </a:extLst>
          </p:cNvPr>
          <p:cNvSpPr txBox="1">
            <a:spLocks/>
          </p:cNvSpPr>
          <p:nvPr/>
        </p:nvSpPr>
        <p:spPr>
          <a:xfrm>
            <a:off x="477768" y="1980745"/>
            <a:ext cx="1315724" cy="2495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3D modeling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858C0EEB-3CBA-4F95-B5C4-194AD1E2B199}"/>
              </a:ext>
            </a:extLst>
          </p:cNvPr>
          <p:cNvSpPr/>
          <p:nvPr/>
        </p:nvSpPr>
        <p:spPr>
          <a:xfrm>
            <a:off x="7166237" y="2089756"/>
            <a:ext cx="1745946" cy="29784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 Placeholder 18">
            <a:extLst>
              <a:ext uri="{FF2B5EF4-FFF2-40B4-BE49-F238E27FC236}">
                <a16:creationId xmlns:a16="http://schemas.microsoft.com/office/drawing/2014/main" id="{AD90BEA7-79B1-4731-AD65-24C37E7944D6}"/>
              </a:ext>
            </a:extLst>
          </p:cNvPr>
          <p:cNvSpPr txBox="1">
            <a:spLocks/>
          </p:cNvSpPr>
          <p:nvPr/>
        </p:nvSpPr>
        <p:spPr>
          <a:xfrm>
            <a:off x="7235032" y="2151773"/>
            <a:ext cx="1608356" cy="35360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Network &amp; Systems</a:t>
            </a:r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98F11676-0D8F-4A8D-A319-F7E183AF00AC}"/>
              </a:ext>
            </a:extLst>
          </p:cNvPr>
          <p:cNvSpPr/>
          <p:nvPr/>
        </p:nvSpPr>
        <p:spPr>
          <a:xfrm>
            <a:off x="4295566" y="3351362"/>
            <a:ext cx="489471" cy="288032"/>
          </a:xfrm>
          <a:prstGeom prst="leftRightArrow">
            <a:avLst>
              <a:gd name="adj1" fmla="val 50000"/>
              <a:gd name="adj2" fmla="val 313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2DDDD3AA-926E-4A40-AF49-88B64C1E6E78}"/>
              </a:ext>
            </a:extLst>
          </p:cNvPr>
          <p:cNvSpPr/>
          <p:nvPr/>
        </p:nvSpPr>
        <p:spPr>
          <a:xfrm>
            <a:off x="2092437" y="3353929"/>
            <a:ext cx="340319" cy="288032"/>
          </a:xfrm>
          <a:prstGeom prst="leftRightArrow">
            <a:avLst>
              <a:gd name="adj1" fmla="val 50000"/>
              <a:gd name="adj2" fmla="val 313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DBA5E014-E23A-4677-9A6F-93593BC56F38}"/>
              </a:ext>
            </a:extLst>
          </p:cNvPr>
          <p:cNvSpPr/>
          <p:nvPr/>
        </p:nvSpPr>
        <p:spPr>
          <a:xfrm>
            <a:off x="6527731" y="3343472"/>
            <a:ext cx="523831" cy="288032"/>
          </a:xfrm>
          <a:prstGeom prst="leftRightArrow">
            <a:avLst>
              <a:gd name="adj1" fmla="val 50000"/>
              <a:gd name="adj2" fmla="val 313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38D11F4-CB13-4977-938D-F5A58A32EA45}"/>
              </a:ext>
            </a:extLst>
          </p:cNvPr>
          <p:cNvGrpSpPr/>
          <p:nvPr/>
        </p:nvGrpSpPr>
        <p:grpSpPr>
          <a:xfrm>
            <a:off x="4919376" y="2402787"/>
            <a:ext cx="1440160" cy="1013522"/>
            <a:chOff x="323528" y="1203599"/>
            <a:chExt cx="2084443" cy="1013522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A688AE86-5112-4696-B9EC-CC07EDD02D33}"/>
                </a:ext>
              </a:extLst>
            </p:cNvPr>
            <p:cNvGrpSpPr/>
            <p:nvPr/>
          </p:nvGrpSpPr>
          <p:grpSpPr>
            <a:xfrm>
              <a:off x="467543" y="1362925"/>
              <a:ext cx="1728193" cy="789249"/>
              <a:chOff x="3779910" y="3327771"/>
              <a:chExt cx="1584178" cy="789249"/>
            </a:xfrm>
          </p:grpSpPr>
          <p:sp>
            <p:nvSpPr>
              <p:cNvPr id="145" name="Text Placeholder 17">
                <a:extLst>
                  <a:ext uri="{FF2B5EF4-FFF2-40B4-BE49-F238E27FC236}">
                    <a16:creationId xmlns:a16="http://schemas.microsoft.com/office/drawing/2014/main" id="{53174B74-9E27-4732-8B82-10D64A9730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bg1"/>
                    </a:solidFill>
                    <a:cs typeface="Arial" pitchFamily="34" charset="0"/>
                  </a:rPr>
                  <a:t>JY, Kim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839F629-A7D3-41C8-A919-FD923FC580E8}"/>
                  </a:ext>
                </a:extLst>
              </p:cNvPr>
              <p:cNvSpPr txBox="1"/>
              <p:nvPr/>
            </p:nvSpPr>
            <p:spPr>
              <a:xfrm>
                <a:off x="3779910" y="3655355"/>
                <a:ext cx="15841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Main functions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Import models</a:t>
                </a:r>
              </a:p>
            </p:txBody>
          </p:sp>
        </p:grp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2CA44CC8-7D61-4485-96CD-4E9C672CAEB4}"/>
                </a:ext>
              </a:extLst>
            </p:cNvPr>
            <p:cNvSpPr/>
            <p:nvPr/>
          </p:nvSpPr>
          <p:spPr>
            <a:xfrm>
              <a:off x="323528" y="1203599"/>
              <a:ext cx="2084443" cy="101352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Graphic 27" descr="Pyramid Shape with solid fill">
            <a:extLst>
              <a:ext uri="{FF2B5EF4-FFF2-40B4-BE49-F238E27FC236}">
                <a16:creationId xmlns:a16="http://schemas.microsoft.com/office/drawing/2014/main" id="{E43D081F-2454-4CFC-B237-C2615C280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811" y="1093128"/>
            <a:ext cx="725637" cy="725637"/>
          </a:xfrm>
          <a:prstGeom prst="rect">
            <a:avLst/>
          </a:prstGeom>
        </p:spPr>
      </p:pic>
      <p:pic>
        <p:nvPicPr>
          <p:cNvPr id="30" name="Graphic 29" descr="Social network outline">
            <a:extLst>
              <a:ext uri="{FF2B5EF4-FFF2-40B4-BE49-F238E27FC236}">
                <a16:creationId xmlns:a16="http://schemas.microsoft.com/office/drawing/2014/main" id="{13974701-64BB-4D39-B033-03AEA8D8D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2879" y="1006118"/>
            <a:ext cx="914400" cy="914400"/>
          </a:xfrm>
          <a:prstGeom prst="rect">
            <a:avLst/>
          </a:prstGeom>
        </p:spPr>
      </p:pic>
      <p:pic>
        <p:nvPicPr>
          <p:cNvPr id="32" name="Graphic 31" descr="Ui Ux with solid fill">
            <a:extLst>
              <a:ext uri="{FF2B5EF4-FFF2-40B4-BE49-F238E27FC236}">
                <a16:creationId xmlns:a16="http://schemas.microsoft.com/office/drawing/2014/main" id="{5D888572-2599-44BC-B51D-670BD1837C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9337" y="1684245"/>
            <a:ext cx="914400" cy="914400"/>
          </a:xfrm>
          <a:prstGeom prst="rect">
            <a:avLst/>
          </a:prstGeom>
        </p:spPr>
      </p:pic>
      <p:pic>
        <p:nvPicPr>
          <p:cNvPr id="34" name="Graphic 33" descr="Gears with solid fill">
            <a:extLst>
              <a:ext uri="{FF2B5EF4-FFF2-40B4-BE49-F238E27FC236}">
                <a16:creationId xmlns:a16="http://schemas.microsoft.com/office/drawing/2014/main" id="{3800E5C1-472C-4934-95FB-7F41D44564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8688" y="1086939"/>
            <a:ext cx="914400" cy="914400"/>
          </a:xfrm>
          <a:prstGeom prst="rect">
            <a:avLst/>
          </a:prstGeom>
        </p:spPr>
      </p:pic>
      <p:grpSp>
        <p:nvGrpSpPr>
          <p:cNvPr id="147" name="Google Shape;1898;p45">
            <a:extLst>
              <a:ext uri="{FF2B5EF4-FFF2-40B4-BE49-F238E27FC236}">
                <a16:creationId xmlns:a16="http://schemas.microsoft.com/office/drawing/2014/main" id="{C0ED0ACB-CE21-4619-BB6A-9710F882C5D3}"/>
              </a:ext>
            </a:extLst>
          </p:cNvPr>
          <p:cNvGrpSpPr/>
          <p:nvPr/>
        </p:nvGrpSpPr>
        <p:grpSpPr>
          <a:xfrm flipH="1">
            <a:off x="5721599" y="36587"/>
            <a:ext cx="725638" cy="914400"/>
            <a:chOff x="8317149" y="1752616"/>
            <a:chExt cx="3205576" cy="5105385"/>
          </a:xfrm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grpSpPr>
        <p:sp>
          <p:nvSpPr>
            <p:cNvPr id="148" name="Google Shape;1899;p45">
              <a:extLst>
                <a:ext uri="{FF2B5EF4-FFF2-40B4-BE49-F238E27FC236}">
                  <a16:creationId xmlns:a16="http://schemas.microsoft.com/office/drawing/2014/main" id="{2DAB3B9B-93C8-4887-9981-1C6F0D60AC37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/>
              <a:ahLst/>
              <a:cxnLst/>
              <a:rect l="l" t="t" r="r" b="b"/>
              <a:pathLst>
                <a:path w="652893" h="1140678" extrusionOk="0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900;p45">
              <a:extLst>
                <a:ext uri="{FF2B5EF4-FFF2-40B4-BE49-F238E27FC236}">
                  <a16:creationId xmlns:a16="http://schemas.microsoft.com/office/drawing/2014/main" id="{D9DDD38D-E731-4304-A318-CCCD0D3D2244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/>
              <a:ahLst/>
              <a:cxnLst/>
              <a:rect l="l" t="t" r="r" b="b"/>
              <a:pathLst>
                <a:path w="1777943" h="1567397" extrusionOk="0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901;p45">
              <a:extLst>
                <a:ext uri="{FF2B5EF4-FFF2-40B4-BE49-F238E27FC236}">
                  <a16:creationId xmlns:a16="http://schemas.microsoft.com/office/drawing/2014/main" id="{32FE5EE7-442F-4B4E-B7EC-A25DDEE01ACE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/>
              <a:ahLst/>
              <a:cxnLst/>
              <a:rect l="l" t="t" r="r" b="b"/>
              <a:pathLst>
                <a:path w="655031" h="561455" extrusionOk="0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902;p45">
              <a:extLst>
                <a:ext uri="{FF2B5EF4-FFF2-40B4-BE49-F238E27FC236}">
                  <a16:creationId xmlns:a16="http://schemas.microsoft.com/office/drawing/2014/main" id="{8C60FE0F-416B-41CA-BA2F-BC26894074AE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/>
              <a:ahLst/>
              <a:cxnLst/>
              <a:rect l="l" t="t" r="r" b="b"/>
              <a:pathLst>
                <a:path w="1685621" h="2520611" extrusionOk="0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903;p45">
              <a:extLst>
                <a:ext uri="{FF2B5EF4-FFF2-40B4-BE49-F238E27FC236}">
                  <a16:creationId xmlns:a16="http://schemas.microsoft.com/office/drawing/2014/main" id="{4AE4415C-227B-43AE-B399-EFDC8F61F4F3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/>
              <a:ahLst/>
              <a:cxnLst/>
              <a:rect l="l" t="t" r="r" b="b"/>
              <a:pathLst>
                <a:path w="772001" h="655031" extrusionOk="0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904;p45">
              <a:extLst>
                <a:ext uri="{FF2B5EF4-FFF2-40B4-BE49-F238E27FC236}">
                  <a16:creationId xmlns:a16="http://schemas.microsoft.com/office/drawing/2014/main" id="{6A53EE04-E08B-4E42-9B85-8D354F5BC95F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/>
              <a:ahLst/>
              <a:cxnLst/>
              <a:rect l="l" t="t" r="r" b="b"/>
              <a:pathLst>
                <a:path w="233939" h="514667" extrusionOk="0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905;p45">
              <a:extLst>
                <a:ext uri="{FF2B5EF4-FFF2-40B4-BE49-F238E27FC236}">
                  <a16:creationId xmlns:a16="http://schemas.microsoft.com/office/drawing/2014/main" id="{791440CB-6386-462D-BFA2-DE8F94EA10AC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/>
              <a:ahLst/>
              <a:cxnLst/>
              <a:rect l="l" t="t" r="r" b="b"/>
              <a:pathLst>
                <a:path w="467879" h="210545" extrusionOk="0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906;p45">
              <a:extLst>
                <a:ext uri="{FF2B5EF4-FFF2-40B4-BE49-F238E27FC236}">
                  <a16:creationId xmlns:a16="http://schemas.microsoft.com/office/drawing/2014/main" id="{F9C935C0-BD6E-448E-B980-1356CA6BF48C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/>
              <a:ahLst/>
              <a:cxnLst/>
              <a:rect l="l" t="t" r="r" b="b"/>
              <a:pathLst>
                <a:path w="1598173" h="591826" extrusionOk="0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907;p45">
              <a:extLst>
                <a:ext uri="{FF2B5EF4-FFF2-40B4-BE49-F238E27FC236}">
                  <a16:creationId xmlns:a16="http://schemas.microsoft.com/office/drawing/2014/main" id="{01C15413-92C1-4556-972A-FAF984B031BB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/>
              <a:ahLst/>
              <a:cxnLst/>
              <a:rect l="l" t="t" r="r" b="b"/>
              <a:pathLst>
                <a:path w="772001" h="561455" extrusionOk="0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908;p45">
              <a:extLst>
                <a:ext uri="{FF2B5EF4-FFF2-40B4-BE49-F238E27FC236}">
                  <a16:creationId xmlns:a16="http://schemas.microsoft.com/office/drawing/2014/main" id="{F8AB7798-F588-4C16-A4BC-9018C1874D2A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/>
              <a:ahLst/>
              <a:cxnLst/>
              <a:rect l="l" t="t" r="r" b="b"/>
              <a:pathLst>
                <a:path w="163757" h="140363" extrusionOk="0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909;p45">
              <a:extLst>
                <a:ext uri="{FF2B5EF4-FFF2-40B4-BE49-F238E27FC236}">
                  <a16:creationId xmlns:a16="http://schemas.microsoft.com/office/drawing/2014/main" id="{CF70331E-4856-44B6-BB7F-DC546D655CDB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/>
              <a:ahLst/>
              <a:cxnLst/>
              <a:rect l="l" t="t" r="r" b="b"/>
              <a:pathLst>
                <a:path w="163757" h="140363" extrusionOk="0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910;p45">
              <a:extLst>
                <a:ext uri="{FF2B5EF4-FFF2-40B4-BE49-F238E27FC236}">
                  <a16:creationId xmlns:a16="http://schemas.microsoft.com/office/drawing/2014/main" id="{E0783A8A-2404-4A2B-817A-49D021B24FA4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/>
              <a:ahLst/>
              <a:cxnLst/>
              <a:rect l="l" t="t" r="r" b="b"/>
              <a:pathLst>
                <a:path w="140363" h="116969" extrusionOk="0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" name="Google Shape;1911;p45">
              <a:extLst>
                <a:ext uri="{FF2B5EF4-FFF2-40B4-BE49-F238E27FC236}">
                  <a16:creationId xmlns:a16="http://schemas.microsoft.com/office/drawing/2014/main" id="{C0E47A8B-1216-48CC-B91F-66DCA94B9CFC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60" cy="393724"/>
              <a:chOff x="8963351" y="2835327"/>
              <a:chExt cx="1121835" cy="315595"/>
            </a:xfrm>
          </p:grpSpPr>
          <p:sp>
            <p:nvSpPr>
              <p:cNvPr id="172" name="Google Shape;1912;p45">
                <a:extLst>
                  <a:ext uri="{FF2B5EF4-FFF2-40B4-BE49-F238E27FC236}">
                    <a16:creationId xmlns:a16="http://schemas.microsoft.com/office/drawing/2014/main" id="{DD12D2AB-A007-450B-91A9-A2D74ADFD295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/>
                <a:ahLst/>
                <a:cxnLst/>
                <a:rect l="l" t="t" r="r" b="b"/>
                <a:pathLst>
                  <a:path w="93575" h="163757" extrusionOk="0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913;p45">
                <a:extLst>
                  <a:ext uri="{FF2B5EF4-FFF2-40B4-BE49-F238E27FC236}">
                    <a16:creationId xmlns:a16="http://schemas.microsoft.com/office/drawing/2014/main" id="{BF3E3AA6-B9D6-4031-9EE2-3F305E818799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/>
                <a:ahLst/>
                <a:cxnLst/>
                <a:rect l="l" t="t" r="r" b="b"/>
                <a:pathLst>
                  <a:path w="444485" h="257333" extrusionOk="0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914;p45">
                <a:extLst>
                  <a:ext uri="{FF2B5EF4-FFF2-40B4-BE49-F238E27FC236}">
                    <a16:creationId xmlns:a16="http://schemas.microsoft.com/office/drawing/2014/main" id="{7A98DBB6-EC1C-46B8-868B-3D5E595A2C91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/>
                <a:ahLst/>
                <a:cxnLst/>
                <a:rect l="l" t="t" r="r" b="b"/>
                <a:pathLst>
                  <a:path w="257333" h="187151" extrusionOk="0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915;p45">
                <a:extLst>
                  <a:ext uri="{FF2B5EF4-FFF2-40B4-BE49-F238E27FC236}">
                    <a16:creationId xmlns:a16="http://schemas.microsoft.com/office/drawing/2014/main" id="{F0C22A47-23D6-4BEA-95BE-2D9E2379321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/>
                <a:ahLst/>
                <a:cxnLst/>
                <a:rect l="l" t="t" r="r" b="b"/>
                <a:pathLst>
                  <a:path w="280727" h="187151" extrusionOk="0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916;p45">
                <a:extLst>
                  <a:ext uri="{FF2B5EF4-FFF2-40B4-BE49-F238E27FC236}">
                    <a16:creationId xmlns:a16="http://schemas.microsoft.com/office/drawing/2014/main" id="{82D2B9DC-61DD-4268-8C57-6F489525C7ED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/>
                <a:ahLst/>
                <a:cxnLst/>
                <a:rect l="l" t="t" r="r" b="b"/>
                <a:pathLst>
                  <a:path w="140363" h="187151" extrusionOk="0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917;p45">
                <a:extLst>
                  <a:ext uri="{FF2B5EF4-FFF2-40B4-BE49-F238E27FC236}">
                    <a16:creationId xmlns:a16="http://schemas.microsoft.com/office/drawing/2014/main" id="{D73C4166-5298-478F-B2C3-AB6287F23C38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/>
                <a:ahLst/>
                <a:cxnLst/>
                <a:rect l="l" t="t" r="r" b="b"/>
                <a:pathLst>
                  <a:path w="163757" h="187151" extrusionOk="0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1" name="Google Shape;1918;p45">
              <a:extLst>
                <a:ext uri="{FF2B5EF4-FFF2-40B4-BE49-F238E27FC236}">
                  <a16:creationId xmlns:a16="http://schemas.microsoft.com/office/drawing/2014/main" id="{242AD64C-5EAF-426A-B696-172BD01C839F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/>
              <a:ahLst/>
              <a:cxnLst/>
              <a:rect l="l" t="t" r="r" b="b"/>
              <a:pathLst>
                <a:path w="116969" h="116969" extrusionOk="0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919;p45">
              <a:extLst>
                <a:ext uri="{FF2B5EF4-FFF2-40B4-BE49-F238E27FC236}">
                  <a16:creationId xmlns:a16="http://schemas.microsoft.com/office/drawing/2014/main" id="{04C70209-453D-4D87-94A6-00531A2BBF37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/>
              <a:ahLst/>
              <a:cxnLst/>
              <a:rect l="l" t="t" r="r" b="b"/>
              <a:pathLst>
                <a:path w="116969" h="116969" extrusionOk="0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920;p45">
              <a:extLst>
                <a:ext uri="{FF2B5EF4-FFF2-40B4-BE49-F238E27FC236}">
                  <a16:creationId xmlns:a16="http://schemas.microsoft.com/office/drawing/2014/main" id="{8BEE3033-FC1E-4442-A12E-87649CD1658D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/>
              <a:ahLst/>
              <a:cxnLst/>
              <a:rect l="l" t="t" r="r" b="b"/>
              <a:pathLst>
                <a:path w="116969" h="116969" extrusionOk="0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921;p45">
              <a:extLst>
                <a:ext uri="{FF2B5EF4-FFF2-40B4-BE49-F238E27FC236}">
                  <a16:creationId xmlns:a16="http://schemas.microsoft.com/office/drawing/2014/main" id="{29659AFA-2AC9-4094-B942-9D6ED06C2690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/>
              <a:ahLst/>
              <a:cxnLst/>
              <a:rect l="l" t="t" r="r" b="b"/>
              <a:pathLst>
                <a:path w="561455" h="725213" extrusionOk="0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922;p45">
              <a:extLst>
                <a:ext uri="{FF2B5EF4-FFF2-40B4-BE49-F238E27FC236}">
                  <a16:creationId xmlns:a16="http://schemas.microsoft.com/office/drawing/2014/main" id="{AB6AF872-B2CB-4C3A-8CB2-B374054415F2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/>
              <a:ahLst/>
              <a:cxnLst/>
              <a:rect l="l" t="t" r="r" b="b"/>
              <a:pathLst>
                <a:path w="210545" h="116969" extrusionOk="0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923;p45">
              <a:extLst>
                <a:ext uri="{FF2B5EF4-FFF2-40B4-BE49-F238E27FC236}">
                  <a16:creationId xmlns:a16="http://schemas.microsoft.com/office/drawing/2014/main" id="{E64142CD-3F5B-486A-AB39-4FD0CD5DF833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/>
              <a:ahLst/>
              <a:cxnLst/>
              <a:rect l="l" t="t" r="r" b="b"/>
              <a:pathLst>
                <a:path w="163757" h="772001" extrusionOk="0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924;p45">
              <a:extLst>
                <a:ext uri="{FF2B5EF4-FFF2-40B4-BE49-F238E27FC236}">
                  <a16:creationId xmlns:a16="http://schemas.microsoft.com/office/drawing/2014/main" id="{9D0A7821-8885-4F52-8C7E-CA1850B33F8F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/>
              <a:ahLst/>
              <a:cxnLst/>
              <a:rect l="l" t="t" r="r" b="b"/>
              <a:pathLst>
                <a:path w="70181" h="538061" extrusionOk="0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925;p45">
              <a:extLst>
                <a:ext uri="{FF2B5EF4-FFF2-40B4-BE49-F238E27FC236}">
                  <a16:creationId xmlns:a16="http://schemas.microsoft.com/office/drawing/2014/main" id="{854C18A6-2B6E-495E-B616-903E0F093AB2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/>
              <a:ahLst/>
              <a:cxnLst/>
              <a:rect l="l" t="t" r="r" b="b"/>
              <a:pathLst>
                <a:path w="116969" h="116969" extrusionOk="0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926;p45">
              <a:extLst>
                <a:ext uri="{FF2B5EF4-FFF2-40B4-BE49-F238E27FC236}">
                  <a16:creationId xmlns:a16="http://schemas.microsoft.com/office/drawing/2014/main" id="{F847F7E9-A93C-4FB2-B5D1-91F5F0868F00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/>
              <a:ahLst/>
              <a:cxnLst/>
              <a:rect l="l" t="t" r="r" b="b"/>
              <a:pathLst>
                <a:path w="187151" h="93575" extrusionOk="0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927;p45">
              <a:extLst>
                <a:ext uri="{FF2B5EF4-FFF2-40B4-BE49-F238E27FC236}">
                  <a16:creationId xmlns:a16="http://schemas.microsoft.com/office/drawing/2014/main" id="{BE8C58F8-9331-4769-8B31-458D067C782E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/>
              <a:ahLst/>
              <a:cxnLst/>
              <a:rect l="l" t="t" r="r" b="b"/>
              <a:pathLst>
                <a:path w="116969" h="140363" extrusionOk="0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928;p45">
              <a:extLst>
                <a:ext uri="{FF2B5EF4-FFF2-40B4-BE49-F238E27FC236}">
                  <a16:creationId xmlns:a16="http://schemas.microsoft.com/office/drawing/2014/main" id="{E33F82E6-FF8C-4C54-8F31-C4F25E1029BB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/>
              <a:ahLst/>
              <a:cxnLst/>
              <a:rect l="l" t="t" r="r" b="b"/>
              <a:pathLst>
                <a:path w="1474028" h="266300" extrusionOk="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E2DED747-2FBF-4BA9-B1CB-0FF2A6895391}"/>
              </a:ext>
            </a:extLst>
          </p:cNvPr>
          <p:cNvSpPr/>
          <p:nvPr/>
        </p:nvSpPr>
        <p:spPr>
          <a:xfrm>
            <a:off x="2588029" y="2598645"/>
            <a:ext cx="1690089" cy="14682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9AF41D0B-AB9D-4680-8C3C-45EF43EDF5AB}"/>
              </a:ext>
            </a:extLst>
          </p:cNvPr>
          <p:cNvSpPr/>
          <p:nvPr/>
        </p:nvSpPr>
        <p:spPr>
          <a:xfrm>
            <a:off x="4848373" y="2001340"/>
            <a:ext cx="1598864" cy="26961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 Placeholder 18">
            <a:extLst>
              <a:ext uri="{FF2B5EF4-FFF2-40B4-BE49-F238E27FC236}">
                <a16:creationId xmlns:a16="http://schemas.microsoft.com/office/drawing/2014/main" id="{F3D2C1ED-AFC7-45FF-9B04-585555963F15}"/>
              </a:ext>
            </a:extLst>
          </p:cNvPr>
          <p:cNvSpPr txBox="1">
            <a:spLocks/>
          </p:cNvSpPr>
          <p:nvPr/>
        </p:nvSpPr>
        <p:spPr>
          <a:xfrm>
            <a:off x="4838881" y="2063356"/>
            <a:ext cx="1608356" cy="35360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Main Functions</a:t>
            </a:r>
          </a:p>
        </p:txBody>
      </p:sp>
      <p:sp>
        <p:nvSpPr>
          <p:cNvPr id="85" name="Text Placeholder 18">
            <a:extLst>
              <a:ext uri="{FF2B5EF4-FFF2-40B4-BE49-F238E27FC236}">
                <a16:creationId xmlns:a16="http://schemas.microsoft.com/office/drawing/2014/main" id="{4ED03045-3CE4-40DE-A57E-29975466A43B}"/>
              </a:ext>
            </a:extLst>
          </p:cNvPr>
          <p:cNvSpPr txBox="1">
            <a:spLocks/>
          </p:cNvSpPr>
          <p:nvPr/>
        </p:nvSpPr>
        <p:spPr>
          <a:xfrm>
            <a:off x="2757830" y="2649388"/>
            <a:ext cx="1315724" cy="2495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UI/UX Design</a:t>
            </a: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Strategy</a:t>
            </a:r>
            <a:endParaRPr lang="ko-KR" altLang="en-US" b="1" dirty="0"/>
          </a:p>
        </p:txBody>
      </p:sp>
      <p:sp>
        <p:nvSpPr>
          <p:cNvPr id="84" name="Google Shape;165;p4">
            <a:extLst>
              <a:ext uri="{FF2B5EF4-FFF2-40B4-BE49-F238E27FC236}">
                <a16:creationId xmlns:a16="http://schemas.microsoft.com/office/drawing/2014/main" id="{974F2A6E-54E7-B74C-B5FA-99C692F5C25B}"/>
              </a:ext>
            </a:extLst>
          </p:cNvPr>
          <p:cNvSpPr/>
          <p:nvPr/>
        </p:nvSpPr>
        <p:spPr>
          <a:xfrm>
            <a:off x="126527" y="2768648"/>
            <a:ext cx="9017473" cy="479172"/>
          </a:xfrm>
          <a:prstGeom prst="rightArrow">
            <a:avLst>
              <a:gd name="adj1" fmla="val 45285"/>
              <a:gd name="adj2" fmla="val 76553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2025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166;p4">
            <a:extLst>
              <a:ext uri="{FF2B5EF4-FFF2-40B4-BE49-F238E27FC236}">
                <a16:creationId xmlns:a16="http://schemas.microsoft.com/office/drawing/2014/main" id="{BABDA4DC-F0E3-BB42-891D-C1F61D7E1603}"/>
              </a:ext>
            </a:extLst>
          </p:cNvPr>
          <p:cNvSpPr/>
          <p:nvPr/>
        </p:nvSpPr>
        <p:spPr>
          <a:xfrm>
            <a:off x="350246" y="1797762"/>
            <a:ext cx="1932231" cy="2373557"/>
          </a:xfrm>
          <a:prstGeom prst="roundRect">
            <a:avLst>
              <a:gd name="adj" fmla="val 6084"/>
            </a:avLst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20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167;p4">
            <a:extLst>
              <a:ext uri="{FF2B5EF4-FFF2-40B4-BE49-F238E27FC236}">
                <a16:creationId xmlns:a16="http://schemas.microsoft.com/office/drawing/2014/main" id="{9DF10B8C-416A-4442-A4BE-F21A2827E34C}"/>
              </a:ext>
            </a:extLst>
          </p:cNvPr>
          <p:cNvSpPr/>
          <p:nvPr/>
        </p:nvSpPr>
        <p:spPr>
          <a:xfrm>
            <a:off x="350249" y="1731647"/>
            <a:ext cx="1932229" cy="497023"/>
          </a:xfrm>
          <a:custGeom>
            <a:avLst/>
            <a:gdLst/>
            <a:ahLst/>
            <a:cxnLst/>
            <a:rect l="l" t="t" r="r" b="b"/>
            <a:pathLst>
              <a:path w="1800200" h="581397" extrusionOk="0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Conceptual </a:t>
            </a:r>
          </a:p>
          <a:p>
            <a:pPr algn="ctr"/>
            <a:r>
              <a:rPr 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68;p4">
            <a:extLst>
              <a:ext uri="{FF2B5EF4-FFF2-40B4-BE49-F238E27FC236}">
                <a16:creationId xmlns:a16="http://schemas.microsoft.com/office/drawing/2014/main" id="{EF3399B9-E602-A14D-89BF-42D8B459159A}"/>
              </a:ext>
            </a:extLst>
          </p:cNvPr>
          <p:cNvSpPr/>
          <p:nvPr/>
        </p:nvSpPr>
        <p:spPr>
          <a:xfrm>
            <a:off x="494261" y="2381751"/>
            <a:ext cx="1656184" cy="603746"/>
          </a:xfrm>
          <a:prstGeom prst="roundRect">
            <a:avLst>
              <a:gd name="adj" fmla="val 17769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structure development</a:t>
            </a:r>
          </a:p>
        </p:txBody>
      </p:sp>
      <p:sp>
        <p:nvSpPr>
          <p:cNvPr id="127" name="Google Shape;166;p4">
            <a:extLst>
              <a:ext uri="{FF2B5EF4-FFF2-40B4-BE49-F238E27FC236}">
                <a16:creationId xmlns:a16="http://schemas.microsoft.com/office/drawing/2014/main" id="{A5F41301-2B91-8E4D-9FBD-1BDD9DB9DCA3}"/>
              </a:ext>
            </a:extLst>
          </p:cNvPr>
          <p:cNvSpPr/>
          <p:nvPr/>
        </p:nvSpPr>
        <p:spPr>
          <a:xfrm>
            <a:off x="2506203" y="1942985"/>
            <a:ext cx="1932231" cy="2117639"/>
          </a:xfrm>
          <a:prstGeom prst="roundRect">
            <a:avLst>
              <a:gd name="adj" fmla="val 6084"/>
            </a:avLst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20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67;p4">
            <a:extLst>
              <a:ext uri="{FF2B5EF4-FFF2-40B4-BE49-F238E27FC236}">
                <a16:creationId xmlns:a16="http://schemas.microsoft.com/office/drawing/2014/main" id="{578851EB-2DE8-864D-826A-D0BC641DDA14}"/>
              </a:ext>
            </a:extLst>
          </p:cNvPr>
          <p:cNvSpPr/>
          <p:nvPr/>
        </p:nvSpPr>
        <p:spPr>
          <a:xfrm>
            <a:off x="2506206" y="1876870"/>
            <a:ext cx="1932229" cy="497023"/>
          </a:xfrm>
          <a:custGeom>
            <a:avLst/>
            <a:gdLst/>
            <a:ahLst/>
            <a:cxnLst/>
            <a:rect l="l" t="t" r="r" b="b"/>
            <a:pathLst>
              <a:path w="1800200" h="581397" extrusionOk="0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Procurement</a:t>
            </a:r>
            <a:endParaRPr sz="16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66;p4">
            <a:extLst>
              <a:ext uri="{FF2B5EF4-FFF2-40B4-BE49-F238E27FC236}">
                <a16:creationId xmlns:a16="http://schemas.microsoft.com/office/drawing/2014/main" id="{498DAF21-119A-4B4D-94A1-206ECCD20D67}"/>
              </a:ext>
            </a:extLst>
          </p:cNvPr>
          <p:cNvSpPr/>
          <p:nvPr/>
        </p:nvSpPr>
        <p:spPr>
          <a:xfrm>
            <a:off x="4654971" y="1277869"/>
            <a:ext cx="1932231" cy="3511116"/>
          </a:xfrm>
          <a:prstGeom prst="roundRect">
            <a:avLst>
              <a:gd name="adj" fmla="val 6084"/>
            </a:avLst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20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67;p4">
            <a:extLst>
              <a:ext uri="{FF2B5EF4-FFF2-40B4-BE49-F238E27FC236}">
                <a16:creationId xmlns:a16="http://schemas.microsoft.com/office/drawing/2014/main" id="{C0F37623-FF4F-7D40-AC21-CF06EAD4638F}"/>
              </a:ext>
            </a:extLst>
          </p:cNvPr>
          <p:cNvSpPr/>
          <p:nvPr/>
        </p:nvSpPr>
        <p:spPr>
          <a:xfrm>
            <a:off x="4654974" y="1211754"/>
            <a:ext cx="1932229" cy="497023"/>
          </a:xfrm>
          <a:custGeom>
            <a:avLst/>
            <a:gdLst/>
            <a:ahLst/>
            <a:cxnLst/>
            <a:rect l="l" t="t" r="r" b="b"/>
            <a:pathLst>
              <a:path w="1800200" h="581397" extrusionOk="0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sz="16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68;p4">
            <a:extLst>
              <a:ext uri="{FF2B5EF4-FFF2-40B4-BE49-F238E27FC236}">
                <a16:creationId xmlns:a16="http://schemas.microsoft.com/office/drawing/2014/main" id="{875E1EBC-E449-41BD-94ED-5D03D0DB7DC7}"/>
              </a:ext>
            </a:extLst>
          </p:cNvPr>
          <p:cNvSpPr/>
          <p:nvPr/>
        </p:nvSpPr>
        <p:spPr>
          <a:xfrm>
            <a:off x="494261" y="3268099"/>
            <a:ext cx="1656184" cy="719764"/>
          </a:xfrm>
          <a:prstGeom prst="roundRect">
            <a:avLst>
              <a:gd name="adj" fmla="val 17769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High-level </a:t>
            </a:r>
          </a:p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</a:t>
            </a:r>
          </a:p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</a:p>
        </p:txBody>
      </p:sp>
      <p:sp>
        <p:nvSpPr>
          <p:cNvPr id="32" name="Google Shape;168;p4">
            <a:extLst>
              <a:ext uri="{FF2B5EF4-FFF2-40B4-BE49-F238E27FC236}">
                <a16:creationId xmlns:a16="http://schemas.microsoft.com/office/drawing/2014/main" id="{6E353ED4-4F21-4442-A88B-4AB64ADE7B58}"/>
              </a:ext>
            </a:extLst>
          </p:cNvPr>
          <p:cNvSpPr/>
          <p:nvPr/>
        </p:nvSpPr>
        <p:spPr>
          <a:xfrm>
            <a:off x="2644226" y="2545839"/>
            <a:ext cx="1656184" cy="603746"/>
          </a:xfrm>
          <a:prstGeom prst="roundRect">
            <a:avLst>
              <a:gd name="adj" fmla="val 17769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Define </a:t>
            </a:r>
          </a:p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</a:p>
        </p:txBody>
      </p:sp>
      <p:sp>
        <p:nvSpPr>
          <p:cNvPr id="33" name="Google Shape;168;p4">
            <a:extLst>
              <a:ext uri="{FF2B5EF4-FFF2-40B4-BE49-F238E27FC236}">
                <a16:creationId xmlns:a16="http://schemas.microsoft.com/office/drawing/2014/main" id="{612730AD-9A55-421A-964C-623B7B83D3F2}"/>
              </a:ext>
            </a:extLst>
          </p:cNvPr>
          <p:cNvSpPr/>
          <p:nvPr/>
        </p:nvSpPr>
        <p:spPr>
          <a:xfrm>
            <a:off x="2644226" y="3313043"/>
            <a:ext cx="1656184" cy="603746"/>
          </a:xfrm>
          <a:prstGeom prst="roundRect">
            <a:avLst>
              <a:gd name="adj" fmla="val 17769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structure development</a:t>
            </a:r>
          </a:p>
        </p:txBody>
      </p:sp>
      <p:sp>
        <p:nvSpPr>
          <p:cNvPr id="34" name="Google Shape;168;p4">
            <a:extLst>
              <a:ext uri="{FF2B5EF4-FFF2-40B4-BE49-F238E27FC236}">
                <a16:creationId xmlns:a16="http://schemas.microsoft.com/office/drawing/2014/main" id="{2BC66116-73C0-4D5D-B3EC-EF3DA5C3CCF3}"/>
              </a:ext>
            </a:extLst>
          </p:cNvPr>
          <p:cNvSpPr/>
          <p:nvPr/>
        </p:nvSpPr>
        <p:spPr>
          <a:xfrm>
            <a:off x="4792994" y="1883119"/>
            <a:ext cx="1656184" cy="603746"/>
          </a:xfrm>
          <a:prstGeom prst="roundRect">
            <a:avLst>
              <a:gd name="adj" fmla="val 17769"/>
            </a:avLst>
          </a:prstGeom>
          <a:solidFill>
            <a:srgbClr val="92D05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</a:p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</a:p>
        </p:txBody>
      </p:sp>
      <p:sp>
        <p:nvSpPr>
          <p:cNvPr id="35" name="Google Shape;168;p4">
            <a:extLst>
              <a:ext uri="{FF2B5EF4-FFF2-40B4-BE49-F238E27FC236}">
                <a16:creationId xmlns:a16="http://schemas.microsoft.com/office/drawing/2014/main" id="{0CE1997E-B570-4866-BEA3-753E0C8FD0C4}"/>
              </a:ext>
            </a:extLst>
          </p:cNvPr>
          <p:cNvSpPr/>
          <p:nvPr/>
        </p:nvSpPr>
        <p:spPr>
          <a:xfrm>
            <a:off x="4792994" y="2644074"/>
            <a:ext cx="1656184" cy="603746"/>
          </a:xfrm>
          <a:prstGeom prst="roundRect">
            <a:avLst>
              <a:gd name="adj" fmla="val 17769"/>
            </a:avLst>
          </a:prstGeom>
          <a:solidFill>
            <a:srgbClr val="92D05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Subsystem </a:t>
            </a:r>
          </a:p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engineering</a:t>
            </a:r>
          </a:p>
        </p:txBody>
      </p:sp>
      <p:sp>
        <p:nvSpPr>
          <p:cNvPr id="36" name="Google Shape;168;p4">
            <a:extLst>
              <a:ext uri="{FF2B5EF4-FFF2-40B4-BE49-F238E27FC236}">
                <a16:creationId xmlns:a16="http://schemas.microsoft.com/office/drawing/2014/main" id="{A1A9DFD8-4929-45D2-B7AB-EB64C70BF5C4}"/>
              </a:ext>
            </a:extLst>
          </p:cNvPr>
          <p:cNvSpPr/>
          <p:nvPr/>
        </p:nvSpPr>
        <p:spPr>
          <a:xfrm>
            <a:off x="4792994" y="3422162"/>
            <a:ext cx="1656184" cy="603746"/>
          </a:xfrm>
          <a:prstGeom prst="roundRect">
            <a:avLst>
              <a:gd name="adj" fmla="val 17769"/>
            </a:avLst>
          </a:prstGeom>
          <a:solidFill>
            <a:srgbClr val="92D05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</a:t>
            </a:r>
          </a:p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integration</a:t>
            </a:r>
          </a:p>
        </p:txBody>
      </p:sp>
      <p:sp>
        <p:nvSpPr>
          <p:cNvPr id="37" name="Google Shape;168;p4">
            <a:extLst>
              <a:ext uri="{FF2B5EF4-FFF2-40B4-BE49-F238E27FC236}">
                <a16:creationId xmlns:a16="http://schemas.microsoft.com/office/drawing/2014/main" id="{17275B0A-322F-4D48-AFD8-A4A58BF4BC86}"/>
              </a:ext>
            </a:extLst>
          </p:cNvPr>
          <p:cNvSpPr/>
          <p:nvPr/>
        </p:nvSpPr>
        <p:spPr>
          <a:xfrm>
            <a:off x="4792994" y="4181386"/>
            <a:ext cx="1656184" cy="422740"/>
          </a:xfrm>
          <a:prstGeom prst="roundRect">
            <a:avLst>
              <a:gd name="adj" fmla="val 17769"/>
            </a:avLst>
          </a:prstGeom>
          <a:solidFill>
            <a:srgbClr val="92D05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Testing</a:t>
            </a:r>
          </a:p>
        </p:txBody>
      </p:sp>
      <p:sp>
        <p:nvSpPr>
          <p:cNvPr id="38" name="Google Shape;168;p4">
            <a:extLst>
              <a:ext uri="{FF2B5EF4-FFF2-40B4-BE49-F238E27FC236}">
                <a16:creationId xmlns:a16="http://schemas.microsoft.com/office/drawing/2014/main" id="{38FE6421-C232-4D87-8CDB-8CC4811FC4DE}"/>
              </a:ext>
            </a:extLst>
          </p:cNvPr>
          <p:cNvSpPr/>
          <p:nvPr/>
        </p:nvSpPr>
        <p:spPr>
          <a:xfrm>
            <a:off x="6803738" y="2621000"/>
            <a:ext cx="1656184" cy="727079"/>
          </a:xfrm>
          <a:prstGeom prst="roundRect">
            <a:avLst>
              <a:gd name="adj" fmla="val 17769"/>
            </a:avLst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Operation</a:t>
            </a:r>
          </a:p>
        </p:txBody>
      </p:sp>
      <p:sp>
        <p:nvSpPr>
          <p:cNvPr id="19" name="자유형 31">
            <a:extLst>
              <a:ext uri="{FF2B5EF4-FFF2-40B4-BE49-F238E27FC236}">
                <a16:creationId xmlns:a16="http://schemas.microsoft.com/office/drawing/2014/main" id="{B719A091-5FE9-4AA4-9E00-12F76B6410E9}"/>
              </a:ext>
            </a:extLst>
          </p:cNvPr>
          <p:cNvSpPr/>
          <p:nvPr/>
        </p:nvSpPr>
        <p:spPr>
          <a:xfrm>
            <a:off x="7024464" y="0"/>
            <a:ext cx="2119536" cy="987574"/>
          </a:xfrm>
          <a:custGeom>
            <a:avLst/>
            <a:gdLst>
              <a:gd name="connsiteX0" fmla="*/ 2059 w 2119536"/>
              <a:gd name="connsiteY0" fmla="*/ 0 h 987574"/>
              <a:gd name="connsiteX1" fmla="*/ 2119536 w 2119536"/>
              <a:gd name="connsiteY1" fmla="*/ 0 h 987574"/>
              <a:gd name="connsiteX2" fmla="*/ 2119536 w 2119536"/>
              <a:gd name="connsiteY2" fmla="*/ 987574 h 987574"/>
              <a:gd name="connsiteX3" fmla="*/ 1915690 w 2119536"/>
              <a:gd name="connsiteY3" fmla="*/ 987574 h 987574"/>
              <a:gd name="connsiteX4" fmla="*/ 1915690 w 2119536"/>
              <a:gd name="connsiteY4" fmla="*/ 985265 h 987574"/>
              <a:gd name="connsiteX5" fmla="*/ 1838015 w 2119536"/>
              <a:gd name="connsiteY5" fmla="*/ 982245 h 987574"/>
              <a:gd name="connsiteX6" fmla="*/ 1743751 w 2119536"/>
              <a:gd name="connsiteY6" fmla="*/ 957871 h 987574"/>
              <a:gd name="connsiteX7" fmla="*/ 1670124 w 2119536"/>
              <a:gd name="connsiteY7" fmla="*/ 955008 h 987574"/>
              <a:gd name="connsiteX8" fmla="*/ 1599886 w 2119536"/>
              <a:gd name="connsiteY8" fmla="*/ 936847 h 987574"/>
              <a:gd name="connsiteX9" fmla="*/ 1516469 w 2119536"/>
              <a:gd name="connsiteY9" fmla="*/ 941869 h 987574"/>
              <a:gd name="connsiteX10" fmla="*/ 797073 w 2119536"/>
              <a:gd name="connsiteY10" fmla="*/ 727152 h 987574"/>
              <a:gd name="connsiteX11" fmla="*/ 363336 w 2119536"/>
              <a:gd name="connsiteY11" fmla="*/ 468161 h 987574"/>
              <a:gd name="connsiteX12" fmla="*/ 360022 w 2119536"/>
              <a:gd name="connsiteY12" fmla="*/ 465441 h 987574"/>
              <a:gd name="connsiteX13" fmla="*/ 338431 w 2119536"/>
              <a:gd name="connsiteY13" fmla="*/ 465441 h 987574"/>
              <a:gd name="connsiteX14" fmla="*/ 338431 w 2119536"/>
              <a:gd name="connsiteY14" fmla="*/ 447717 h 987574"/>
              <a:gd name="connsiteX15" fmla="*/ 256959 w 2119536"/>
              <a:gd name="connsiteY15" fmla="*/ 380840 h 987574"/>
              <a:gd name="connsiteX16" fmla="*/ 118383 w 2119536"/>
              <a:gd name="connsiteY16" fmla="*/ 219978 h 987574"/>
              <a:gd name="connsiteX17" fmla="*/ 101574 w 2119536"/>
              <a:gd name="connsiteY17" fmla="*/ 176675 h 987574"/>
              <a:gd name="connsiteX18" fmla="*/ 41781 w 2119536"/>
              <a:gd name="connsiteY18" fmla="*/ 116789 h 987574"/>
              <a:gd name="connsiteX19" fmla="*/ 0 w 2119536"/>
              <a:gd name="connsiteY19" fmla="*/ 34405 h 98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19536" h="987574">
                <a:moveTo>
                  <a:pt x="2059" y="0"/>
                </a:moveTo>
                <a:lnTo>
                  <a:pt x="2119536" y="0"/>
                </a:lnTo>
                <a:lnTo>
                  <a:pt x="2119536" y="987574"/>
                </a:lnTo>
                <a:lnTo>
                  <a:pt x="1915690" y="987574"/>
                </a:lnTo>
                <a:lnTo>
                  <a:pt x="1915690" y="985265"/>
                </a:lnTo>
                <a:lnTo>
                  <a:pt x="1838015" y="982245"/>
                </a:lnTo>
                <a:lnTo>
                  <a:pt x="1743751" y="957871"/>
                </a:lnTo>
                <a:lnTo>
                  <a:pt x="1670124" y="955008"/>
                </a:lnTo>
                <a:lnTo>
                  <a:pt x="1599886" y="936847"/>
                </a:lnTo>
                <a:lnTo>
                  <a:pt x="1516469" y="941869"/>
                </a:lnTo>
                <a:cubicBezTo>
                  <a:pt x="1341870" y="936929"/>
                  <a:pt x="1076410" y="861317"/>
                  <a:pt x="797073" y="727152"/>
                </a:cubicBezTo>
                <a:cubicBezTo>
                  <a:pt x="629470" y="646654"/>
                  <a:pt x="480671" y="556506"/>
                  <a:pt x="363336" y="468161"/>
                </a:cubicBezTo>
                <a:lnTo>
                  <a:pt x="360022" y="465441"/>
                </a:lnTo>
                <a:lnTo>
                  <a:pt x="338431" y="465441"/>
                </a:lnTo>
                <a:lnTo>
                  <a:pt x="338431" y="447717"/>
                </a:lnTo>
                <a:lnTo>
                  <a:pt x="256959" y="380840"/>
                </a:lnTo>
                <a:cubicBezTo>
                  <a:pt x="193657" y="323592"/>
                  <a:pt x="146215" y="268841"/>
                  <a:pt x="118383" y="219978"/>
                </a:cubicBezTo>
                <a:lnTo>
                  <a:pt x="101574" y="176675"/>
                </a:lnTo>
                <a:lnTo>
                  <a:pt x="41781" y="116789"/>
                </a:lnTo>
                <a:cubicBezTo>
                  <a:pt x="20973" y="89056"/>
                  <a:pt x="6635" y="61047"/>
                  <a:pt x="0" y="3440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2407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Development</a:t>
            </a:r>
            <a:endParaRPr lang="ko-KR" altLang="en-US" b="1" dirty="0"/>
          </a:p>
        </p:txBody>
      </p:sp>
      <p:sp>
        <p:nvSpPr>
          <p:cNvPr id="134" name="Google Shape;166;p4">
            <a:extLst>
              <a:ext uri="{FF2B5EF4-FFF2-40B4-BE49-F238E27FC236}">
                <a16:creationId xmlns:a16="http://schemas.microsoft.com/office/drawing/2014/main" id="{498DAF21-119A-4B4D-94A1-206ECCD20D67}"/>
              </a:ext>
            </a:extLst>
          </p:cNvPr>
          <p:cNvSpPr/>
          <p:nvPr/>
        </p:nvSpPr>
        <p:spPr>
          <a:xfrm>
            <a:off x="323525" y="1341721"/>
            <a:ext cx="8358927" cy="3511116"/>
          </a:xfrm>
          <a:prstGeom prst="roundRect">
            <a:avLst>
              <a:gd name="adj" fmla="val 6084"/>
            </a:avLst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20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68;p4">
            <a:extLst>
              <a:ext uri="{FF2B5EF4-FFF2-40B4-BE49-F238E27FC236}">
                <a16:creationId xmlns:a16="http://schemas.microsoft.com/office/drawing/2014/main" id="{02957A11-71CD-4A5C-BD5F-DBFA0BBBE8EF}"/>
              </a:ext>
            </a:extLst>
          </p:cNvPr>
          <p:cNvSpPr/>
          <p:nvPr/>
        </p:nvSpPr>
        <p:spPr>
          <a:xfrm>
            <a:off x="2255754" y="1779662"/>
            <a:ext cx="6060661" cy="603746"/>
          </a:xfrm>
          <a:prstGeom prst="roundRect">
            <a:avLst>
              <a:gd name="adj" fmla="val 1776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dirty="0">
                <a:latin typeface="Arial"/>
                <a:ea typeface="Arial"/>
                <a:cs typeface="Arial"/>
                <a:sym typeface="Arial"/>
              </a:rPr>
              <a:t>Identifying components, </a:t>
            </a:r>
          </a:p>
          <a:p>
            <a:pPr algn="ctr"/>
            <a:r>
              <a:rPr lang="en-US" sz="1350" dirty="0">
                <a:latin typeface="Arial"/>
                <a:ea typeface="Arial"/>
                <a:cs typeface="Arial"/>
                <a:sym typeface="Arial"/>
              </a:rPr>
              <a:t>such as 3d modeling, networking, 3d model animation</a:t>
            </a:r>
          </a:p>
        </p:txBody>
      </p:sp>
      <p:sp>
        <p:nvSpPr>
          <p:cNvPr id="21" name="Google Shape;168;p4">
            <a:extLst>
              <a:ext uri="{FF2B5EF4-FFF2-40B4-BE49-F238E27FC236}">
                <a16:creationId xmlns:a16="http://schemas.microsoft.com/office/drawing/2014/main" id="{8835ED29-75C5-42D3-9298-D18FC27998EF}"/>
              </a:ext>
            </a:extLst>
          </p:cNvPr>
          <p:cNvSpPr/>
          <p:nvPr/>
        </p:nvSpPr>
        <p:spPr>
          <a:xfrm>
            <a:off x="2255754" y="2540617"/>
            <a:ext cx="6060661" cy="603746"/>
          </a:xfrm>
          <a:prstGeom prst="roundRect">
            <a:avLst>
              <a:gd name="adj" fmla="val 1776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dirty="0">
                <a:latin typeface="Arial"/>
                <a:ea typeface="Arial"/>
                <a:cs typeface="Arial"/>
                <a:sym typeface="Arial"/>
              </a:rPr>
              <a:t>Use unity or blender with </a:t>
            </a:r>
            <a:r>
              <a:rPr lang="en-US" sz="1350" dirty="0" err="1">
                <a:latin typeface="Arial"/>
                <a:ea typeface="Arial"/>
                <a:cs typeface="Arial"/>
                <a:sym typeface="Arial"/>
              </a:rPr>
              <a:t>VRchat</a:t>
            </a:r>
            <a:r>
              <a:rPr lang="en-US" sz="1350" dirty="0">
                <a:latin typeface="Arial"/>
                <a:ea typeface="Arial"/>
                <a:cs typeface="Arial"/>
                <a:sym typeface="Arial"/>
              </a:rPr>
              <a:t> SDK to develop the components</a:t>
            </a:r>
          </a:p>
        </p:txBody>
      </p:sp>
      <p:sp>
        <p:nvSpPr>
          <p:cNvPr id="22" name="Google Shape;168;p4">
            <a:extLst>
              <a:ext uri="{FF2B5EF4-FFF2-40B4-BE49-F238E27FC236}">
                <a16:creationId xmlns:a16="http://schemas.microsoft.com/office/drawing/2014/main" id="{CCB890F4-7DFF-48F7-B384-4BF9E40BEABB}"/>
              </a:ext>
            </a:extLst>
          </p:cNvPr>
          <p:cNvSpPr/>
          <p:nvPr/>
        </p:nvSpPr>
        <p:spPr>
          <a:xfrm>
            <a:off x="2255753" y="3324889"/>
            <a:ext cx="6060661" cy="603746"/>
          </a:xfrm>
          <a:prstGeom prst="roundRect">
            <a:avLst>
              <a:gd name="adj" fmla="val 1776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dirty="0">
                <a:latin typeface="Arial"/>
                <a:ea typeface="Arial"/>
                <a:cs typeface="Arial"/>
                <a:sym typeface="Arial"/>
              </a:rPr>
              <a:t>Merge the 3d models, networking systems</a:t>
            </a:r>
          </a:p>
        </p:txBody>
      </p:sp>
      <p:sp>
        <p:nvSpPr>
          <p:cNvPr id="24" name="Google Shape;168;p4">
            <a:extLst>
              <a:ext uri="{FF2B5EF4-FFF2-40B4-BE49-F238E27FC236}">
                <a16:creationId xmlns:a16="http://schemas.microsoft.com/office/drawing/2014/main" id="{638A49C9-BF97-45B3-8C56-8FD08F1134AD}"/>
              </a:ext>
            </a:extLst>
          </p:cNvPr>
          <p:cNvSpPr/>
          <p:nvPr/>
        </p:nvSpPr>
        <p:spPr>
          <a:xfrm>
            <a:off x="2255752" y="4085844"/>
            <a:ext cx="6060661" cy="414825"/>
          </a:xfrm>
          <a:prstGeom prst="roundRect">
            <a:avLst>
              <a:gd name="adj" fmla="val 1776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dirty="0">
                <a:latin typeface="Arial"/>
                <a:ea typeface="Arial"/>
                <a:cs typeface="Arial"/>
                <a:sym typeface="Arial"/>
              </a:rPr>
              <a:t>Upload to the </a:t>
            </a:r>
            <a:r>
              <a:rPr lang="en-US" sz="1350" dirty="0" err="1">
                <a:latin typeface="Arial"/>
                <a:ea typeface="Arial"/>
                <a:cs typeface="Arial"/>
                <a:sym typeface="Arial"/>
              </a:rPr>
              <a:t>vrchat</a:t>
            </a:r>
            <a:r>
              <a:rPr lang="en-US" sz="1350" dirty="0">
                <a:latin typeface="Arial"/>
                <a:ea typeface="Arial"/>
                <a:cs typeface="Arial"/>
                <a:sym typeface="Arial"/>
              </a:rPr>
              <a:t> and test them.</a:t>
            </a:r>
          </a:p>
        </p:txBody>
      </p:sp>
      <p:sp>
        <p:nvSpPr>
          <p:cNvPr id="25" name="Google Shape;165;p4">
            <a:extLst>
              <a:ext uri="{FF2B5EF4-FFF2-40B4-BE49-F238E27FC236}">
                <a16:creationId xmlns:a16="http://schemas.microsoft.com/office/drawing/2014/main" id="{2C911891-F6B8-409C-921F-2D07A721801D}"/>
              </a:ext>
            </a:extLst>
          </p:cNvPr>
          <p:cNvSpPr/>
          <p:nvPr/>
        </p:nvSpPr>
        <p:spPr>
          <a:xfrm rot="5400000">
            <a:off x="-365030" y="2868137"/>
            <a:ext cx="3289201" cy="680202"/>
          </a:xfrm>
          <a:prstGeom prst="rightArrow">
            <a:avLst>
              <a:gd name="adj1" fmla="val 45285"/>
              <a:gd name="adj2" fmla="val 39111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2025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68;p4">
            <a:extLst>
              <a:ext uri="{FF2B5EF4-FFF2-40B4-BE49-F238E27FC236}">
                <a16:creationId xmlns:a16="http://schemas.microsoft.com/office/drawing/2014/main" id="{2BC66116-73C0-4D5D-B3EC-EF3DA5C3CCF3}"/>
              </a:ext>
            </a:extLst>
          </p:cNvPr>
          <p:cNvSpPr/>
          <p:nvPr/>
        </p:nvSpPr>
        <p:spPr>
          <a:xfrm>
            <a:off x="461548" y="1779662"/>
            <a:ext cx="1656184" cy="603746"/>
          </a:xfrm>
          <a:prstGeom prst="roundRect">
            <a:avLst>
              <a:gd name="adj" fmla="val 17769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</a:p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</a:p>
        </p:txBody>
      </p:sp>
      <p:sp>
        <p:nvSpPr>
          <p:cNvPr id="35" name="Google Shape;168;p4">
            <a:extLst>
              <a:ext uri="{FF2B5EF4-FFF2-40B4-BE49-F238E27FC236}">
                <a16:creationId xmlns:a16="http://schemas.microsoft.com/office/drawing/2014/main" id="{0CE1997E-B570-4866-BEA3-753E0C8FD0C4}"/>
              </a:ext>
            </a:extLst>
          </p:cNvPr>
          <p:cNvSpPr/>
          <p:nvPr/>
        </p:nvSpPr>
        <p:spPr>
          <a:xfrm>
            <a:off x="461548" y="2540617"/>
            <a:ext cx="1656184" cy="603746"/>
          </a:xfrm>
          <a:prstGeom prst="roundRect">
            <a:avLst>
              <a:gd name="adj" fmla="val 17769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Subsystem </a:t>
            </a:r>
          </a:p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engineering</a:t>
            </a:r>
          </a:p>
        </p:txBody>
      </p:sp>
      <p:sp>
        <p:nvSpPr>
          <p:cNvPr id="36" name="Google Shape;168;p4">
            <a:extLst>
              <a:ext uri="{FF2B5EF4-FFF2-40B4-BE49-F238E27FC236}">
                <a16:creationId xmlns:a16="http://schemas.microsoft.com/office/drawing/2014/main" id="{A1A9DFD8-4929-45D2-B7AB-EB64C70BF5C4}"/>
              </a:ext>
            </a:extLst>
          </p:cNvPr>
          <p:cNvSpPr/>
          <p:nvPr/>
        </p:nvSpPr>
        <p:spPr>
          <a:xfrm>
            <a:off x="461548" y="3318705"/>
            <a:ext cx="1656184" cy="603746"/>
          </a:xfrm>
          <a:prstGeom prst="roundRect">
            <a:avLst>
              <a:gd name="adj" fmla="val 17769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</a:t>
            </a:r>
          </a:p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integration</a:t>
            </a:r>
          </a:p>
        </p:txBody>
      </p:sp>
      <p:sp>
        <p:nvSpPr>
          <p:cNvPr id="37" name="Google Shape;168;p4">
            <a:extLst>
              <a:ext uri="{FF2B5EF4-FFF2-40B4-BE49-F238E27FC236}">
                <a16:creationId xmlns:a16="http://schemas.microsoft.com/office/drawing/2014/main" id="{17275B0A-322F-4D48-AFD8-A4A58BF4BC86}"/>
              </a:ext>
            </a:extLst>
          </p:cNvPr>
          <p:cNvSpPr/>
          <p:nvPr/>
        </p:nvSpPr>
        <p:spPr>
          <a:xfrm>
            <a:off x="461548" y="4077929"/>
            <a:ext cx="1656184" cy="422740"/>
          </a:xfrm>
          <a:prstGeom prst="roundRect">
            <a:avLst>
              <a:gd name="adj" fmla="val 17769"/>
            </a:avLst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Testing</a:t>
            </a:r>
          </a:p>
        </p:txBody>
      </p:sp>
      <p:sp>
        <p:nvSpPr>
          <p:cNvPr id="13" name="자유형 31">
            <a:extLst>
              <a:ext uri="{FF2B5EF4-FFF2-40B4-BE49-F238E27FC236}">
                <a16:creationId xmlns:a16="http://schemas.microsoft.com/office/drawing/2014/main" id="{EE0181AB-0B2B-4735-8B9B-63070CC4BD03}"/>
              </a:ext>
            </a:extLst>
          </p:cNvPr>
          <p:cNvSpPr/>
          <p:nvPr/>
        </p:nvSpPr>
        <p:spPr>
          <a:xfrm>
            <a:off x="7024464" y="0"/>
            <a:ext cx="2119536" cy="987574"/>
          </a:xfrm>
          <a:custGeom>
            <a:avLst/>
            <a:gdLst>
              <a:gd name="connsiteX0" fmla="*/ 2059 w 2119536"/>
              <a:gd name="connsiteY0" fmla="*/ 0 h 987574"/>
              <a:gd name="connsiteX1" fmla="*/ 2119536 w 2119536"/>
              <a:gd name="connsiteY1" fmla="*/ 0 h 987574"/>
              <a:gd name="connsiteX2" fmla="*/ 2119536 w 2119536"/>
              <a:gd name="connsiteY2" fmla="*/ 987574 h 987574"/>
              <a:gd name="connsiteX3" fmla="*/ 1915690 w 2119536"/>
              <a:gd name="connsiteY3" fmla="*/ 987574 h 987574"/>
              <a:gd name="connsiteX4" fmla="*/ 1915690 w 2119536"/>
              <a:gd name="connsiteY4" fmla="*/ 985265 h 987574"/>
              <a:gd name="connsiteX5" fmla="*/ 1838015 w 2119536"/>
              <a:gd name="connsiteY5" fmla="*/ 982245 h 987574"/>
              <a:gd name="connsiteX6" fmla="*/ 1743751 w 2119536"/>
              <a:gd name="connsiteY6" fmla="*/ 957871 h 987574"/>
              <a:gd name="connsiteX7" fmla="*/ 1670124 w 2119536"/>
              <a:gd name="connsiteY7" fmla="*/ 955008 h 987574"/>
              <a:gd name="connsiteX8" fmla="*/ 1599886 w 2119536"/>
              <a:gd name="connsiteY8" fmla="*/ 936847 h 987574"/>
              <a:gd name="connsiteX9" fmla="*/ 1516469 w 2119536"/>
              <a:gd name="connsiteY9" fmla="*/ 941869 h 987574"/>
              <a:gd name="connsiteX10" fmla="*/ 797073 w 2119536"/>
              <a:gd name="connsiteY10" fmla="*/ 727152 h 987574"/>
              <a:gd name="connsiteX11" fmla="*/ 363336 w 2119536"/>
              <a:gd name="connsiteY11" fmla="*/ 468161 h 987574"/>
              <a:gd name="connsiteX12" fmla="*/ 360022 w 2119536"/>
              <a:gd name="connsiteY12" fmla="*/ 465441 h 987574"/>
              <a:gd name="connsiteX13" fmla="*/ 338431 w 2119536"/>
              <a:gd name="connsiteY13" fmla="*/ 465441 h 987574"/>
              <a:gd name="connsiteX14" fmla="*/ 338431 w 2119536"/>
              <a:gd name="connsiteY14" fmla="*/ 447717 h 987574"/>
              <a:gd name="connsiteX15" fmla="*/ 256959 w 2119536"/>
              <a:gd name="connsiteY15" fmla="*/ 380840 h 987574"/>
              <a:gd name="connsiteX16" fmla="*/ 118383 w 2119536"/>
              <a:gd name="connsiteY16" fmla="*/ 219978 h 987574"/>
              <a:gd name="connsiteX17" fmla="*/ 101574 w 2119536"/>
              <a:gd name="connsiteY17" fmla="*/ 176675 h 987574"/>
              <a:gd name="connsiteX18" fmla="*/ 41781 w 2119536"/>
              <a:gd name="connsiteY18" fmla="*/ 116789 h 987574"/>
              <a:gd name="connsiteX19" fmla="*/ 0 w 2119536"/>
              <a:gd name="connsiteY19" fmla="*/ 34405 h 98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19536" h="987574">
                <a:moveTo>
                  <a:pt x="2059" y="0"/>
                </a:moveTo>
                <a:lnTo>
                  <a:pt x="2119536" y="0"/>
                </a:lnTo>
                <a:lnTo>
                  <a:pt x="2119536" y="987574"/>
                </a:lnTo>
                <a:lnTo>
                  <a:pt x="1915690" y="987574"/>
                </a:lnTo>
                <a:lnTo>
                  <a:pt x="1915690" y="985265"/>
                </a:lnTo>
                <a:lnTo>
                  <a:pt x="1838015" y="982245"/>
                </a:lnTo>
                <a:lnTo>
                  <a:pt x="1743751" y="957871"/>
                </a:lnTo>
                <a:lnTo>
                  <a:pt x="1670124" y="955008"/>
                </a:lnTo>
                <a:lnTo>
                  <a:pt x="1599886" y="936847"/>
                </a:lnTo>
                <a:lnTo>
                  <a:pt x="1516469" y="941869"/>
                </a:lnTo>
                <a:cubicBezTo>
                  <a:pt x="1341870" y="936929"/>
                  <a:pt x="1076410" y="861317"/>
                  <a:pt x="797073" y="727152"/>
                </a:cubicBezTo>
                <a:cubicBezTo>
                  <a:pt x="629470" y="646654"/>
                  <a:pt x="480671" y="556506"/>
                  <a:pt x="363336" y="468161"/>
                </a:cubicBezTo>
                <a:lnTo>
                  <a:pt x="360022" y="465441"/>
                </a:lnTo>
                <a:lnTo>
                  <a:pt x="338431" y="465441"/>
                </a:lnTo>
                <a:lnTo>
                  <a:pt x="338431" y="447717"/>
                </a:lnTo>
                <a:lnTo>
                  <a:pt x="256959" y="380840"/>
                </a:lnTo>
                <a:cubicBezTo>
                  <a:pt x="193657" y="323592"/>
                  <a:pt x="146215" y="268841"/>
                  <a:pt x="118383" y="219978"/>
                </a:cubicBezTo>
                <a:lnTo>
                  <a:pt x="101574" y="176675"/>
                </a:lnTo>
                <a:lnTo>
                  <a:pt x="41781" y="116789"/>
                </a:lnTo>
                <a:cubicBezTo>
                  <a:pt x="20973" y="89056"/>
                  <a:pt x="6635" y="61047"/>
                  <a:pt x="0" y="3440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787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System Testing</a:t>
            </a:r>
            <a:endParaRPr lang="ko-KR" altLang="en-US" b="1" dirty="0"/>
          </a:p>
        </p:txBody>
      </p:sp>
      <p:sp>
        <p:nvSpPr>
          <p:cNvPr id="85" name="Google Shape;166;p4">
            <a:extLst>
              <a:ext uri="{FF2B5EF4-FFF2-40B4-BE49-F238E27FC236}">
                <a16:creationId xmlns:a16="http://schemas.microsoft.com/office/drawing/2014/main" id="{BABDA4DC-F0E3-BB42-891D-C1F61D7E1603}"/>
              </a:ext>
            </a:extLst>
          </p:cNvPr>
          <p:cNvSpPr/>
          <p:nvPr/>
        </p:nvSpPr>
        <p:spPr>
          <a:xfrm>
            <a:off x="495415" y="2168897"/>
            <a:ext cx="1932231" cy="2373557"/>
          </a:xfrm>
          <a:prstGeom prst="roundRect">
            <a:avLst>
              <a:gd name="adj" fmla="val 6084"/>
            </a:avLst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20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167;p4">
            <a:extLst>
              <a:ext uri="{FF2B5EF4-FFF2-40B4-BE49-F238E27FC236}">
                <a16:creationId xmlns:a16="http://schemas.microsoft.com/office/drawing/2014/main" id="{9DF10B8C-416A-4442-A4BE-F21A2827E34C}"/>
              </a:ext>
            </a:extLst>
          </p:cNvPr>
          <p:cNvSpPr/>
          <p:nvPr/>
        </p:nvSpPr>
        <p:spPr>
          <a:xfrm>
            <a:off x="495418" y="2102782"/>
            <a:ext cx="1932229" cy="497023"/>
          </a:xfrm>
          <a:custGeom>
            <a:avLst/>
            <a:gdLst/>
            <a:ahLst/>
            <a:cxnLst/>
            <a:rect l="l" t="t" r="r" b="b"/>
            <a:pathLst>
              <a:path w="1800200" h="581397" extrusionOk="0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</a:p>
        </p:txBody>
      </p:sp>
      <p:sp>
        <p:nvSpPr>
          <p:cNvPr id="87" name="Google Shape;168;p4">
            <a:extLst>
              <a:ext uri="{FF2B5EF4-FFF2-40B4-BE49-F238E27FC236}">
                <a16:creationId xmlns:a16="http://schemas.microsoft.com/office/drawing/2014/main" id="{EF3399B9-E602-A14D-89BF-42D8B459159A}"/>
              </a:ext>
            </a:extLst>
          </p:cNvPr>
          <p:cNvSpPr/>
          <p:nvPr/>
        </p:nvSpPr>
        <p:spPr>
          <a:xfrm>
            <a:off x="639430" y="2752886"/>
            <a:ext cx="1656184" cy="386897"/>
          </a:xfrm>
          <a:prstGeom prst="roundRect">
            <a:avLst>
              <a:gd name="adj" fmla="val 17769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loading</a:t>
            </a:r>
          </a:p>
        </p:txBody>
      </p:sp>
      <p:sp>
        <p:nvSpPr>
          <p:cNvPr id="127" name="Google Shape;166;p4">
            <a:extLst>
              <a:ext uri="{FF2B5EF4-FFF2-40B4-BE49-F238E27FC236}">
                <a16:creationId xmlns:a16="http://schemas.microsoft.com/office/drawing/2014/main" id="{A5F41301-2B91-8E4D-9FBD-1BDD9DB9DCA3}"/>
              </a:ext>
            </a:extLst>
          </p:cNvPr>
          <p:cNvSpPr/>
          <p:nvPr/>
        </p:nvSpPr>
        <p:spPr>
          <a:xfrm>
            <a:off x="3655997" y="2168897"/>
            <a:ext cx="1932231" cy="2117639"/>
          </a:xfrm>
          <a:prstGeom prst="roundRect">
            <a:avLst>
              <a:gd name="adj" fmla="val 6084"/>
            </a:avLst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20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67;p4">
            <a:extLst>
              <a:ext uri="{FF2B5EF4-FFF2-40B4-BE49-F238E27FC236}">
                <a16:creationId xmlns:a16="http://schemas.microsoft.com/office/drawing/2014/main" id="{578851EB-2DE8-864D-826A-D0BC641DDA14}"/>
              </a:ext>
            </a:extLst>
          </p:cNvPr>
          <p:cNvSpPr/>
          <p:nvPr/>
        </p:nvSpPr>
        <p:spPr>
          <a:xfrm>
            <a:off x="3656000" y="2102782"/>
            <a:ext cx="1932229" cy="497023"/>
          </a:xfrm>
          <a:custGeom>
            <a:avLst/>
            <a:gdLst/>
            <a:ahLst/>
            <a:cxnLst/>
            <a:rect l="l" t="t" r="r" b="b"/>
            <a:pathLst>
              <a:path w="1800200" h="581397" extrusionOk="0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HCI - it is easy ?</a:t>
            </a:r>
          </a:p>
        </p:txBody>
      </p:sp>
      <p:sp>
        <p:nvSpPr>
          <p:cNvPr id="134" name="Google Shape;166;p4">
            <a:extLst>
              <a:ext uri="{FF2B5EF4-FFF2-40B4-BE49-F238E27FC236}">
                <a16:creationId xmlns:a16="http://schemas.microsoft.com/office/drawing/2014/main" id="{498DAF21-119A-4B4D-94A1-206ECCD20D67}"/>
              </a:ext>
            </a:extLst>
          </p:cNvPr>
          <p:cNvSpPr/>
          <p:nvPr/>
        </p:nvSpPr>
        <p:spPr>
          <a:xfrm>
            <a:off x="6816576" y="2283998"/>
            <a:ext cx="1932231" cy="2417150"/>
          </a:xfrm>
          <a:prstGeom prst="roundRect">
            <a:avLst>
              <a:gd name="adj" fmla="val 6084"/>
            </a:avLst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20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67;p4">
            <a:extLst>
              <a:ext uri="{FF2B5EF4-FFF2-40B4-BE49-F238E27FC236}">
                <a16:creationId xmlns:a16="http://schemas.microsoft.com/office/drawing/2014/main" id="{C0F37623-FF4F-7D40-AC21-CF06EAD4638F}"/>
              </a:ext>
            </a:extLst>
          </p:cNvPr>
          <p:cNvSpPr/>
          <p:nvPr/>
        </p:nvSpPr>
        <p:spPr>
          <a:xfrm>
            <a:off x="6816579" y="2102782"/>
            <a:ext cx="1932229" cy="497023"/>
          </a:xfrm>
          <a:custGeom>
            <a:avLst/>
            <a:gdLst/>
            <a:ahLst/>
            <a:cxnLst/>
            <a:rect l="l" t="t" r="r" b="b"/>
            <a:pathLst>
              <a:path w="1800200" h="581397" extrusionOk="0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Safety, Reliability</a:t>
            </a:r>
          </a:p>
        </p:txBody>
      </p:sp>
      <p:sp>
        <p:nvSpPr>
          <p:cNvPr id="31" name="Google Shape;168;p4">
            <a:extLst>
              <a:ext uri="{FF2B5EF4-FFF2-40B4-BE49-F238E27FC236}">
                <a16:creationId xmlns:a16="http://schemas.microsoft.com/office/drawing/2014/main" id="{875E1EBC-E449-41BD-94ED-5D03D0DB7DC7}"/>
              </a:ext>
            </a:extLst>
          </p:cNvPr>
          <p:cNvSpPr/>
          <p:nvPr/>
        </p:nvSpPr>
        <p:spPr>
          <a:xfrm>
            <a:off x="639430" y="3294609"/>
            <a:ext cx="1656184" cy="374476"/>
          </a:xfrm>
          <a:prstGeom prst="roundRect">
            <a:avLst>
              <a:gd name="adj" fmla="val 17769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Buy &amp; Sell speed</a:t>
            </a:r>
          </a:p>
        </p:txBody>
      </p:sp>
      <p:sp>
        <p:nvSpPr>
          <p:cNvPr id="32" name="Google Shape;168;p4">
            <a:extLst>
              <a:ext uri="{FF2B5EF4-FFF2-40B4-BE49-F238E27FC236}">
                <a16:creationId xmlns:a16="http://schemas.microsoft.com/office/drawing/2014/main" id="{6E353ED4-4F21-4442-A88B-4AB64ADE7B58}"/>
              </a:ext>
            </a:extLst>
          </p:cNvPr>
          <p:cNvSpPr/>
          <p:nvPr/>
        </p:nvSpPr>
        <p:spPr>
          <a:xfrm>
            <a:off x="3794020" y="2771751"/>
            <a:ext cx="1656184" cy="368032"/>
          </a:xfrm>
          <a:prstGeom prst="roundRect">
            <a:avLst>
              <a:gd name="adj" fmla="val 17769"/>
            </a:avLst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use the UI/UX </a:t>
            </a:r>
          </a:p>
        </p:txBody>
      </p:sp>
      <p:sp>
        <p:nvSpPr>
          <p:cNvPr id="33" name="Google Shape;168;p4">
            <a:extLst>
              <a:ext uri="{FF2B5EF4-FFF2-40B4-BE49-F238E27FC236}">
                <a16:creationId xmlns:a16="http://schemas.microsoft.com/office/drawing/2014/main" id="{612730AD-9A55-421A-964C-623B7B83D3F2}"/>
              </a:ext>
            </a:extLst>
          </p:cNvPr>
          <p:cNvSpPr/>
          <p:nvPr/>
        </p:nvSpPr>
        <p:spPr>
          <a:xfrm>
            <a:off x="3790426" y="3230607"/>
            <a:ext cx="1656184" cy="524908"/>
          </a:xfrm>
          <a:prstGeom prst="roundRect">
            <a:avLst>
              <a:gd name="adj" fmla="val 17769"/>
            </a:avLst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find the </a:t>
            </a:r>
          </a:p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functionalities</a:t>
            </a:r>
          </a:p>
        </p:txBody>
      </p:sp>
      <p:sp>
        <p:nvSpPr>
          <p:cNvPr id="34" name="Google Shape;168;p4">
            <a:extLst>
              <a:ext uri="{FF2B5EF4-FFF2-40B4-BE49-F238E27FC236}">
                <a16:creationId xmlns:a16="http://schemas.microsoft.com/office/drawing/2014/main" id="{2BC66116-73C0-4D5D-B3EC-EF3DA5C3CCF3}"/>
              </a:ext>
            </a:extLst>
          </p:cNvPr>
          <p:cNvSpPr/>
          <p:nvPr/>
        </p:nvSpPr>
        <p:spPr>
          <a:xfrm>
            <a:off x="6958018" y="2653790"/>
            <a:ext cx="1656184" cy="603746"/>
          </a:xfrm>
          <a:prstGeom prst="roundRect">
            <a:avLst>
              <a:gd name="adj" fmla="val 17769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only allowed command</a:t>
            </a:r>
          </a:p>
        </p:txBody>
      </p:sp>
      <p:sp>
        <p:nvSpPr>
          <p:cNvPr id="35" name="Google Shape;168;p4">
            <a:extLst>
              <a:ext uri="{FF2B5EF4-FFF2-40B4-BE49-F238E27FC236}">
                <a16:creationId xmlns:a16="http://schemas.microsoft.com/office/drawing/2014/main" id="{0CE1997E-B570-4866-BEA3-753E0C8FD0C4}"/>
              </a:ext>
            </a:extLst>
          </p:cNvPr>
          <p:cNvSpPr/>
          <p:nvPr/>
        </p:nvSpPr>
        <p:spPr>
          <a:xfrm>
            <a:off x="6958018" y="3310963"/>
            <a:ext cx="1656184" cy="603746"/>
          </a:xfrm>
          <a:prstGeom prst="roundRect">
            <a:avLst>
              <a:gd name="adj" fmla="val 17769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Accept only </a:t>
            </a:r>
          </a:p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allowed rights</a:t>
            </a:r>
          </a:p>
        </p:txBody>
      </p:sp>
      <p:sp>
        <p:nvSpPr>
          <p:cNvPr id="36" name="Google Shape;168;p4">
            <a:extLst>
              <a:ext uri="{FF2B5EF4-FFF2-40B4-BE49-F238E27FC236}">
                <a16:creationId xmlns:a16="http://schemas.microsoft.com/office/drawing/2014/main" id="{A1A9DFD8-4929-45D2-B7AB-EB64C70BF5C4}"/>
              </a:ext>
            </a:extLst>
          </p:cNvPr>
          <p:cNvSpPr/>
          <p:nvPr/>
        </p:nvSpPr>
        <p:spPr>
          <a:xfrm>
            <a:off x="6958018" y="3971897"/>
            <a:ext cx="1656184" cy="678407"/>
          </a:xfrm>
          <a:prstGeom prst="roundRect">
            <a:avLst>
              <a:gd name="adj" fmla="val 17769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Check </a:t>
            </a:r>
          </a:p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System </a:t>
            </a:r>
          </a:p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scalability</a:t>
            </a:r>
          </a:p>
        </p:txBody>
      </p:sp>
      <p:sp>
        <p:nvSpPr>
          <p:cNvPr id="19" name="Google Shape;168;p4">
            <a:extLst>
              <a:ext uri="{FF2B5EF4-FFF2-40B4-BE49-F238E27FC236}">
                <a16:creationId xmlns:a16="http://schemas.microsoft.com/office/drawing/2014/main" id="{15CAB58C-A056-477D-8D1B-4A83AB1754A0}"/>
              </a:ext>
            </a:extLst>
          </p:cNvPr>
          <p:cNvSpPr/>
          <p:nvPr/>
        </p:nvSpPr>
        <p:spPr>
          <a:xfrm>
            <a:off x="639602" y="3826472"/>
            <a:ext cx="1656184" cy="374476"/>
          </a:xfrm>
          <a:prstGeom prst="roundRect">
            <a:avLst>
              <a:gd name="adj" fmla="val 17769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Chat</a:t>
            </a:r>
          </a:p>
        </p:txBody>
      </p:sp>
      <p:sp>
        <p:nvSpPr>
          <p:cNvPr id="20" name="Google Shape;168;p4">
            <a:extLst>
              <a:ext uri="{FF2B5EF4-FFF2-40B4-BE49-F238E27FC236}">
                <a16:creationId xmlns:a16="http://schemas.microsoft.com/office/drawing/2014/main" id="{F540B5CF-BAB5-48C7-8340-7E21BE6B062D}"/>
              </a:ext>
            </a:extLst>
          </p:cNvPr>
          <p:cNvSpPr/>
          <p:nvPr/>
        </p:nvSpPr>
        <p:spPr>
          <a:xfrm>
            <a:off x="3790426" y="3868487"/>
            <a:ext cx="1656184" cy="331167"/>
          </a:xfrm>
          <a:prstGeom prst="roundRect">
            <a:avLst>
              <a:gd name="adj" fmla="val 17769"/>
            </a:avLst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understand</a:t>
            </a:r>
          </a:p>
        </p:txBody>
      </p:sp>
      <p:pic>
        <p:nvPicPr>
          <p:cNvPr id="4" name="Graphic 3" descr="Shield Tick with solid fill">
            <a:extLst>
              <a:ext uri="{FF2B5EF4-FFF2-40B4-BE49-F238E27FC236}">
                <a16:creationId xmlns:a16="http://schemas.microsoft.com/office/drawing/2014/main" id="{4A1DB617-D668-46FF-BF0E-180625C72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5491" y="1144477"/>
            <a:ext cx="914400" cy="914400"/>
          </a:xfrm>
          <a:prstGeom prst="rect">
            <a:avLst/>
          </a:prstGeom>
        </p:spPr>
      </p:pic>
      <p:pic>
        <p:nvPicPr>
          <p:cNvPr id="6" name="Graphic 5" descr="Ui Ux with solid fill">
            <a:extLst>
              <a:ext uri="{FF2B5EF4-FFF2-40B4-BE49-F238E27FC236}">
                <a16:creationId xmlns:a16="http://schemas.microsoft.com/office/drawing/2014/main" id="{E5937542-E8AB-40D0-94F7-809578FDC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1318" y="1144477"/>
            <a:ext cx="914400" cy="914400"/>
          </a:xfrm>
          <a:prstGeom prst="rect">
            <a:avLst/>
          </a:prstGeom>
        </p:spPr>
      </p:pic>
      <p:pic>
        <p:nvPicPr>
          <p:cNvPr id="8" name="Graphic 7" descr="Gauge with solid fill">
            <a:extLst>
              <a:ext uri="{FF2B5EF4-FFF2-40B4-BE49-F238E27FC236}">
                <a16:creationId xmlns:a16="http://schemas.microsoft.com/office/drawing/2014/main" id="{A0304E98-ADCA-4DB8-BD67-C2761CE285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330" y="1144477"/>
            <a:ext cx="914400" cy="914400"/>
          </a:xfrm>
          <a:prstGeom prst="rect">
            <a:avLst/>
          </a:prstGeom>
        </p:spPr>
      </p:pic>
      <p:sp>
        <p:nvSpPr>
          <p:cNvPr id="21" name="자유형 31">
            <a:extLst>
              <a:ext uri="{FF2B5EF4-FFF2-40B4-BE49-F238E27FC236}">
                <a16:creationId xmlns:a16="http://schemas.microsoft.com/office/drawing/2014/main" id="{FD879EEB-CCD7-4A4F-965F-37C6913F9F27}"/>
              </a:ext>
            </a:extLst>
          </p:cNvPr>
          <p:cNvSpPr/>
          <p:nvPr/>
        </p:nvSpPr>
        <p:spPr>
          <a:xfrm>
            <a:off x="7024464" y="0"/>
            <a:ext cx="2119536" cy="987574"/>
          </a:xfrm>
          <a:custGeom>
            <a:avLst/>
            <a:gdLst>
              <a:gd name="connsiteX0" fmla="*/ 2059 w 2119536"/>
              <a:gd name="connsiteY0" fmla="*/ 0 h 987574"/>
              <a:gd name="connsiteX1" fmla="*/ 2119536 w 2119536"/>
              <a:gd name="connsiteY1" fmla="*/ 0 h 987574"/>
              <a:gd name="connsiteX2" fmla="*/ 2119536 w 2119536"/>
              <a:gd name="connsiteY2" fmla="*/ 987574 h 987574"/>
              <a:gd name="connsiteX3" fmla="*/ 1915690 w 2119536"/>
              <a:gd name="connsiteY3" fmla="*/ 987574 h 987574"/>
              <a:gd name="connsiteX4" fmla="*/ 1915690 w 2119536"/>
              <a:gd name="connsiteY4" fmla="*/ 985265 h 987574"/>
              <a:gd name="connsiteX5" fmla="*/ 1838015 w 2119536"/>
              <a:gd name="connsiteY5" fmla="*/ 982245 h 987574"/>
              <a:gd name="connsiteX6" fmla="*/ 1743751 w 2119536"/>
              <a:gd name="connsiteY6" fmla="*/ 957871 h 987574"/>
              <a:gd name="connsiteX7" fmla="*/ 1670124 w 2119536"/>
              <a:gd name="connsiteY7" fmla="*/ 955008 h 987574"/>
              <a:gd name="connsiteX8" fmla="*/ 1599886 w 2119536"/>
              <a:gd name="connsiteY8" fmla="*/ 936847 h 987574"/>
              <a:gd name="connsiteX9" fmla="*/ 1516469 w 2119536"/>
              <a:gd name="connsiteY9" fmla="*/ 941869 h 987574"/>
              <a:gd name="connsiteX10" fmla="*/ 797073 w 2119536"/>
              <a:gd name="connsiteY10" fmla="*/ 727152 h 987574"/>
              <a:gd name="connsiteX11" fmla="*/ 363336 w 2119536"/>
              <a:gd name="connsiteY11" fmla="*/ 468161 h 987574"/>
              <a:gd name="connsiteX12" fmla="*/ 360022 w 2119536"/>
              <a:gd name="connsiteY12" fmla="*/ 465441 h 987574"/>
              <a:gd name="connsiteX13" fmla="*/ 338431 w 2119536"/>
              <a:gd name="connsiteY13" fmla="*/ 465441 h 987574"/>
              <a:gd name="connsiteX14" fmla="*/ 338431 w 2119536"/>
              <a:gd name="connsiteY14" fmla="*/ 447717 h 987574"/>
              <a:gd name="connsiteX15" fmla="*/ 256959 w 2119536"/>
              <a:gd name="connsiteY15" fmla="*/ 380840 h 987574"/>
              <a:gd name="connsiteX16" fmla="*/ 118383 w 2119536"/>
              <a:gd name="connsiteY16" fmla="*/ 219978 h 987574"/>
              <a:gd name="connsiteX17" fmla="*/ 101574 w 2119536"/>
              <a:gd name="connsiteY17" fmla="*/ 176675 h 987574"/>
              <a:gd name="connsiteX18" fmla="*/ 41781 w 2119536"/>
              <a:gd name="connsiteY18" fmla="*/ 116789 h 987574"/>
              <a:gd name="connsiteX19" fmla="*/ 0 w 2119536"/>
              <a:gd name="connsiteY19" fmla="*/ 34405 h 98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19536" h="987574">
                <a:moveTo>
                  <a:pt x="2059" y="0"/>
                </a:moveTo>
                <a:lnTo>
                  <a:pt x="2119536" y="0"/>
                </a:lnTo>
                <a:lnTo>
                  <a:pt x="2119536" y="987574"/>
                </a:lnTo>
                <a:lnTo>
                  <a:pt x="1915690" y="987574"/>
                </a:lnTo>
                <a:lnTo>
                  <a:pt x="1915690" y="985265"/>
                </a:lnTo>
                <a:lnTo>
                  <a:pt x="1838015" y="982245"/>
                </a:lnTo>
                <a:lnTo>
                  <a:pt x="1743751" y="957871"/>
                </a:lnTo>
                <a:lnTo>
                  <a:pt x="1670124" y="955008"/>
                </a:lnTo>
                <a:lnTo>
                  <a:pt x="1599886" y="936847"/>
                </a:lnTo>
                <a:lnTo>
                  <a:pt x="1516469" y="941869"/>
                </a:lnTo>
                <a:cubicBezTo>
                  <a:pt x="1341870" y="936929"/>
                  <a:pt x="1076410" y="861317"/>
                  <a:pt x="797073" y="727152"/>
                </a:cubicBezTo>
                <a:cubicBezTo>
                  <a:pt x="629470" y="646654"/>
                  <a:pt x="480671" y="556506"/>
                  <a:pt x="363336" y="468161"/>
                </a:cubicBezTo>
                <a:lnTo>
                  <a:pt x="360022" y="465441"/>
                </a:lnTo>
                <a:lnTo>
                  <a:pt x="338431" y="465441"/>
                </a:lnTo>
                <a:lnTo>
                  <a:pt x="338431" y="447717"/>
                </a:lnTo>
                <a:lnTo>
                  <a:pt x="256959" y="380840"/>
                </a:lnTo>
                <a:cubicBezTo>
                  <a:pt x="193657" y="323592"/>
                  <a:pt x="146215" y="268841"/>
                  <a:pt x="118383" y="219978"/>
                </a:cubicBezTo>
                <a:lnTo>
                  <a:pt x="101574" y="176675"/>
                </a:lnTo>
                <a:lnTo>
                  <a:pt x="41781" y="116789"/>
                </a:lnTo>
                <a:cubicBezTo>
                  <a:pt x="20973" y="89056"/>
                  <a:pt x="6635" y="61047"/>
                  <a:pt x="0" y="34405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1778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" altLang="ko-Kore-US" b="1" dirty="0"/>
              <a:t>Demonstration process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76958" y="1446980"/>
            <a:ext cx="1790303" cy="1699764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1197384" y="1374971"/>
            <a:ext cx="795690" cy="7554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98681" y="1487573"/>
            <a:ext cx="53184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2537306" y="1394195"/>
            <a:ext cx="1790303" cy="169976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3357732" y="1322186"/>
            <a:ext cx="795690" cy="7554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459029" y="1434788"/>
            <a:ext cx="53184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696012" y="1377547"/>
            <a:ext cx="1790303" cy="1699764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5516438" y="1305538"/>
            <a:ext cx="795690" cy="7554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617735" y="1418140"/>
            <a:ext cx="53184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784356" y="1380937"/>
            <a:ext cx="1790303" cy="169976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17"/>
          <p:cNvSpPr/>
          <p:nvPr/>
        </p:nvSpPr>
        <p:spPr>
          <a:xfrm>
            <a:off x="7604782" y="1308928"/>
            <a:ext cx="795690" cy="7554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706079" y="1421530"/>
            <a:ext cx="53184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98149" y="3187339"/>
            <a:ext cx="2347919" cy="1350237"/>
            <a:chOff x="707401" y="3472675"/>
            <a:chExt cx="2059657" cy="1029614"/>
          </a:xfrm>
        </p:grpSpPr>
        <p:sp>
          <p:nvSpPr>
            <p:cNvPr id="30" name="TextBox 29"/>
            <p:cNvSpPr txBox="1"/>
            <p:nvPr/>
          </p:nvSpPr>
          <p:spPr>
            <a:xfrm>
              <a:off x="743290" y="3786475"/>
              <a:ext cx="1985067" cy="7158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Is it possible to move avatars?</a:t>
              </a:r>
            </a:p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Does the purchase/sales function work well?</a:t>
              </a:r>
            </a:p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Does the auction function work well?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7401" y="3472675"/>
              <a:ext cx="205965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Unit testing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253958" y="3052079"/>
            <a:ext cx="2560612" cy="1599398"/>
            <a:chOff x="703035" y="3380554"/>
            <a:chExt cx="2246237" cy="1219611"/>
          </a:xfrm>
        </p:grpSpPr>
        <p:sp>
          <p:nvSpPr>
            <p:cNvPr id="33" name="TextBox 32"/>
            <p:cNvSpPr txBox="1"/>
            <p:nvPr/>
          </p:nvSpPr>
          <p:spPr>
            <a:xfrm>
              <a:off x="824880" y="3755270"/>
              <a:ext cx="2124392" cy="8448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Can avatars travel freely in the metaverse world?</a:t>
              </a:r>
            </a:p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Does purchasing/selling mutually affect each other's results?</a:t>
              </a:r>
            </a:p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Does auction activity work well together?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3035" y="3380554"/>
              <a:ext cx="2059657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Integration Testing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417203" y="3204318"/>
            <a:ext cx="2347919" cy="1193243"/>
            <a:chOff x="706633" y="3538570"/>
            <a:chExt cx="2059657" cy="909900"/>
          </a:xfrm>
        </p:grpSpPr>
        <p:sp>
          <p:nvSpPr>
            <p:cNvPr id="36" name="TextBox 35"/>
            <p:cNvSpPr txBox="1"/>
            <p:nvPr/>
          </p:nvSpPr>
          <p:spPr>
            <a:xfrm>
              <a:off x="992360" y="3990819"/>
              <a:ext cx="1718073" cy="4576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 Can avatars move freely and use functions such as purchase, sale, and auction?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6633" y="3538570"/>
              <a:ext cx="205965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System Testing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6419" y="2867734"/>
            <a:ext cx="2347919" cy="1700885"/>
            <a:chOff x="803508" y="3220856"/>
            <a:chExt cx="2059657" cy="1296998"/>
          </a:xfrm>
        </p:grpSpPr>
        <p:sp>
          <p:nvSpPr>
            <p:cNvPr id="39" name="TextBox 38"/>
            <p:cNvSpPr txBox="1"/>
            <p:nvPr/>
          </p:nvSpPr>
          <p:spPr>
            <a:xfrm>
              <a:off x="916625" y="3802040"/>
              <a:ext cx="1833420" cy="7158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 Is there any inconvenience in moving avatars?</a:t>
              </a:r>
            </a:p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 Is there any inconvenience for users to use purchase, sale, or auction functions?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3508" y="3220856"/>
              <a:ext cx="205965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Acceptance Testing</a:t>
              </a:r>
            </a:p>
          </p:txBody>
        </p:sp>
      </p:grpSp>
      <p:pic>
        <p:nvPicPr>
          <p:cNvPr id="1028" name="Picture 4" descr="lego bricks online -">
            <a:extLst>
              <a:ext uri="{FF2B5EF4-FFF2-40B4-BE49-F238E27FC236}">
                <a16:creationId xmlns:a16="http://schemas.microsoft.com/office/drawing/2014/main" id="{4E33BE61-6329-9040-9BEF-F5EC10ADF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2" y="1836696"/>
            <a:ext cx="1307033" cy="98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레고 그룹, 디자인, 예술, 레고 png | PNGEgg">
            <a:extLst>
              <a:ext uri="{FF2B5EF4-FFF2-40B4-BE49-F238E27FC236}">
                <a16:creationId xmlns:a16="http://schemas.microsoft.com/office/drawing/2014/main" id="{5D52F08F-E858-1846-A809-44F0F6C73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2333" y1="87377" x2="50111" y2="89744"/>
                        <a14:foregroundMark x1="50111" y1="89744" x2="51889" y2="88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18" r="29460"/>
          <a:stretch/>
        </p:blipFill>
        <p:spPr bwMode="auto">
          <a:xfrm>
            <a:off x="2729663" y="1540531"/>
            <a:ext cx="1133215" cy="138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go PNG Images, Free Transparent Lego Download - KindPNG">
            <a:extLst>
              <a:ext uri="{FF2B5EF4-FFF2-40B4-BE49-F238E27FC236}">
                <a16:creationId xmlns:a16="http://schemas.microsoft.com/office/drawing/2014/main" id="{9D171CF4-0E39-1E45-8DA3-FF68770A2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000" r="94400">
                        <a14:foregroundMark x1="38200" y1="48750" x2="36400" y2="50625"/>
                        <a14:foregroundMark x1="37800" y1="50625" x2="36000" y2="53125"/>
                        <a14:foregroundMark x1="44200" y1="17188" x2="43800" y2="17188"/>
                        <a14:foregroundMark x1="88000" y1="41875" x2="92800" y2="53125"/>
                        <a14:foregroundMark x1="92800" y1="53125" x2="85600" y2="58750"/>
                        <a14:foregroundMark x1="85600" y1="58750" x2="85400" y2="58750"/>
                        <a14:foregroundMark x1="94200" y1="54375" x2="94400" y2="54375"/>
                        <a14:foregroundMark x1="10400" y1="57188" x2="14800" y2="64063"/>
                        <a14:foregroundMark x1="7600" y1="60313" x2="9400" y2="64688"/>
                        <a14:foregroundMark x1="4000" y1="62187" x2="6200" y2="6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548" y="1559081"/>
            <a:ext cx="1972746" cy="126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5 Ways To Save Loads Of Cash On Your Website Or Blog | MoneyDigest.sg">
            <a:extLst>
              <a:ext uri="{FF2B5EF4-FFF2-40B4-BE49-F238E27FC236}">
                <a16:creationId xmlns:a16="http://schemas.microsoft.com/office/drawing/2014/main" id="{4ECDD4A0-76C8-9B40-B52B-8BFDFBBEC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08" b="94366" l="10000" r="90000">
                        <a14:foregroundMark x1="29688" y1="11972" x2="36250" y2="7042"/>
                        <a14:foregroundMark x1="36250" y1="7042" x2="42344" y2="12441"/>
                        <a14:foregroundMark x1="42344" y1="12441" x2="42500" y2="13146"/>
                        <a14:foregroundMark x1="70469" y1="65258" x2="73125" y2="55869"/>
                        <a14:foregroundMark x1="73125" y1="55869" x2="77656" y2="66432"/>
                        <a14:foregroundMark x1="77656" y1="66432" x2="75625" y2="79343"/>
                        <a14:foregroundMark x1="75625" y1="79343" x2="67656" y2="85915"/>
                        <a14:foregroundMark x1="67656" y1="85915" x2="64844" y2="72770"/>
                        <a14:foregroundMark x1="64844" y1="72770" x2="69688" y2="65728"/>
                        <a14:foregroundMark x1="69688" y1="65728" x2="70469" y2="65493"/>
                        <a14:foregroundMark x1="65938" y1="55164" x2="61250" y2="62676"/>
                        <a14:foregroundMark x1="61250" y1="62676" x2="61719" y2="72066"/>
                        <a14:foregroundMark x1="61719" y1="72066" x2="63125" y2="73474"/>
                        <a14:foregroundMark x1="63750" y1="47418" x2="60781" y2="56808"/>
                        <a14:foregroundMark x1="60781" y1="56808" x2="63594" y2="62911"/>
                        <a14:foregroundMark x1="32500" y1="84272" x2="44844" y2="92723"/>
                        <a14:foregroundMark x1="44844" y1="92723" x2="52031" y2="94366"/>
                        <a14:foregroundMark x1="52031" y1="94366" x2="56875" y2="92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12" y="1487573"/>
            <a:ext cx="2090018" cy="13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자유형 31">
            <a:extLst>
              <a:ext uri="{FF2B5EF4-FFF2-40B4-BE49-F238E27FC236}">
                <a16:creationId xmlns:a16="http://schemas.microsoft.com/office/drawing/2014/main" id="{D92895D9-4A50-4405-A6D2-9F712B5D981C}"/>
              </a:ext>
            </a:extLst>
          </p:cNvPr>
          <p:cNvSpPr/>
          <p:nvPr/>
        </p:nvSpPr>
        <p:spPr>
          <a:xfrm>
            <a:off x="7024464" y="0"/>
            <a:ext cx="2119536" cy="987574"/>
          </a:xfrm>
          <a:custGeom>
            <a:avLst/>
            <a:gdLst>
              <a:gd name="connsiteX0" fmla="*/ 2059 w 2119536"/>
              <a:gd name="connsiteY0" fmla="*/ 0 h 987574"/>
              <a:gd name="connsiteX1" fmla="*/ 2119536 w 2119536"/>
              <a:gd name="connsiteY1" fmla="*/ 0 h 987574"/>
              <a:gd name="connsiteX2" fmla="*/ 2119536 w 2119536"/>
              <a:gd name="connsiteY2" fmla="*/ 987574 h 987574"/>
              <a:gd name="connsiteX3" fmla="*/ 1915690 w 2119536"/>
              <a:gd name="connsiteY3" fmla="*/ 987574 h 987574"/>
              <a:gd name="connsiteX4" fmla="*/ 1915690 w 2119536"/>
              <a:gd name="connsiteY4" fmla="*/ 985265 h 987574"/>
              <a:gd name="connsiteX5" fmla="*/ 1838015 w 2119536"/>
              <a:gd name="connsiteY5" fmla="*/ 982245 h 987574"/>
              <a:gd name="connsiteX6" fmla="*/ 1743751 w 2119536"/>
              <a:gd name="connsiteY6" fmla="*/ 957871 h 987574"/>
              <a:gd name="connsiteX7" fmla="*/ 1670124 w 2119536"/>
              <a:gd name="connsiteY7" fmla="*/ 955008 h 987574"/>
              <a:gd name="connsiteX8" fmla="*/ 1599886 w 2119536"/>
              <a:gd name="connsiteY8" fmla="*/ 936847 h 987574"/>
              <a:gd name="connsiteX9" fmla="*/ 1516469 w 2119536"/>
              <a:gd name="connsiteY9" fmla="*/ 941869 h 987574"/>
              <a:gd name="connsiteX10" fmla="*/ 797073 w 2119536"/>
              <a:gd name="connsiteY10" fmla="*/ 727152 h 987574"/>
              <a:gd name="connsiteX11" fmla="*/ 363336 w 2119536"/>
              <a:gd name="connsiteY11" fmla="*/ 468161 h 987574"/>
              <a:gd name="connsiteX12" fmla="*/ 360022 w 2119536"/>
              <a:gd name="connsiteY12" fmla="*/ 465441 h 987574"/>
              <a:gd name="connsiteX13" fmla="*/ 338431 w 2119536"/>
              <a:gd name="connsiteY13" fmla="*/ 465441 h 987574"/>
              <a:gd name="connsiteX14" fmla="*/ 338431 w 2119536"/>
              <a:gd name="connsiteY14" fmla="*/ 447717 h 987574"/>
              <a:gd name="connsiteX15" fmla="*/ 256959 w 2119536"/>
              <a:gd name="connsiteY15" fmla="*/ 380840 h 987574"/>
              <a:gd name="connsiteX16" fmla="*/ 118383 w 2119536"/>
              <a:gd name="connsiteY16" fmla="*/ 219978 h 987574"/>
              <a:gd name="connsiteX17" fmla="*/ 101574 w 2119536"/>
              <a:gd name="connsiteY17" fmla="*/ 176675 h 987574"/>
              <a:gd name="connsiteX18" fmla="*/ 41781 w 2119536"/>
              <a:gd name="connsiteY18" fmla="*/ 116789 h 987574"/>
              <a:gd name="connsiteX19" fmla="*/ 0 w 2119536"/>
              <a:gd name="connsiteY19" fmla="*/ 34405 h 98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19536" h="987574">
                <a:moveTo>
                  <a:pt x="2059" y="0"/>
                </a:moveTo>
                <a:lnTo>
                  <a:pt x="2119536" y="0"/>
                </a:lnTo>
                <a:lnTo>
                  <a:pt x="2119536" y="987574"/>
                </a:lnTo>
                <a:lnTo>
                  <a:pt x="1915690" y="987574"/>
                </a:lnTo>
                <a:lnTo>
                  <a:pt x="1915690" y="985265"/>
                </a:lnTo>
                <a:lnTo>
                  <a:pt x="1838015" y="982245"/>
                </a:lnTo>
                <a:lnTo>
                  <a:pt x="1743751" y="957871"/>
                </a:lnTo>
                <a:lnTo>
                  <a:pt x="1670124" y="955008"/>
                </a:lnTo>
                <a:lnTo>
                  <a:pt x="1599886" y="936847"/>
                </a:lnTo>
                <a:lnTo>
                  <a:pt x="1516469" y="941869"/>
                </a:lnTo>
                <a:cubicBezTo>
                  <a:pt x="1341870" y="936929"/>
                  <a:pt x="1076410" y="861317"/>
                  <a:pt x="797073" y="727152"/>
                </a:cubicBezTo>
                <a:cubicBezTo>
                  <a:pt x="629470" y="646654"/>
                  <a:pt x="480671" y="556506"/>
                  <a:pt x="363336" y="468161"/>
                </a:cubicBezTo>
                <a:lnTo>
                  <a:pt x="360022" y="465441"/>
                </a:lnTo>
                <a:lnTo>
                  <a:pt x="338431" y="465441"/>
                </a:lnTo>
                <a:lnTo>
                  <a:pt x="338431" y="447717"/>
                </a:lnTo>
                <a:lnTo>
                  <a:pt x="256959" y="380840"/>
                </a:lnTo>
                <a:cubicBezTo>
                  <a:pt x="193657" y="323592"/>
                  <a:pt x="146215" y="268841"/>
                  <a:pt x="118383" y="219978"/>
                </a:cubicBezTo>
                <a:lnTo>
                  <a:pt x="101574" y="176675"/>
                </a:lnTo>
                <a:lnTo>
                  <a:pt x="41781" y="116789"/>
                </a:lnTo>
                <a:cubicBezTo>
                  <a:pt x="20973" y="89056"/>
                  <a:pt x="6635" y="61047"/>
                  <a:pt x="0" y="34405"/>
                </a:cubicBez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6132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1">
            <a:extLst>
              <a:ext uri="{FF2B5EF4-FFF2-40B4-BE49-F238E27FC236}">
                <a16:creationId xmlns:a16="http://schemas.microsoft.com/office/drawing/2014/main" id="{BD6E03AB-7E30-49B4-B536-DC7EFB537FC8}"/>
              </a:ext>
            </a:extLst>
          </p:cNvPr>
          <p:cNvSpPr/>
          <p:nvPr/>
        </p:nvSpPr>
        <p:spPr>
          <a:xfrm>
            <a:off x="7024464" y="0"/>
            <a:ext cx="2119536" cy="987574"/>
          </a:xfrm>
          <a:custGeom>
            <a:avLst/>
            <a:gdLst>
              <a:gd name="connsiteX0" fmla="*/ 2059 w 2119536"/>
              <a:gd name="connsiteY0" fmla="*/ 0 h 987574"/>
              <a:gd name="connsiteX1" fmla="*/ 2119536 w 2119536"/>
              <a:gd name="connsiteY1" fmla="*/ 0 h 987574"/>
              <a:gd name="connsiteX2" fmla="*/ 2119536 w 2119536"/>
              <a:gd name="connsiteY2" fmla="*/ 987574 h 987574"/>
              <a:gd name="connsiteX3" fmla="*/ 1915690 w 2119536"/>
              <a:gd name="connsiteY3" fmla="*/ 987574 h 987574"/>
              <a:gd name="connsiteX4" fmla="*/ 1915690 w 2119536"/>
              <a:gd name="connsiteY4" fmla="*/ 985265 h 987574"/>
              <a:gd name="connsiteX5" fmla="*/ 1838015 w 2119536"/>
              <a:gd name="connsiteY5" fmla="*/ 982245 h 987574"/>
              <a:gd name="connsiteX6" fmla="*/ 1743751 w 2119536"/>
              <a:gd name="connsiteY6" fmla="*/ 957871 h 987574"/>
              <a:gd name="connsiteX7" fmla="*/ 1670124 w 2119536"/>
              <a:gd name="connsiteY7" fmla="*/ 955008 h 987574"/>
              <a:gd name="connsiteX8" fmla="*/ 1599886 w 2119536"/>
              <a:gd name="connsiteY8" fmla="*/ 936847 h 987574"/>
              <a:gd name="connsiteX9" fmla="*/ 1516469 w 2119536"/>
              <a:gd name="connsiteY9" fmla="*/ 941869 h 987574"/>
              <a:gd name="connsiteX10" fmla="*/ 797073 w 2119536"/>
              <a:gd name="connsiteY10" fmla="*/ 727152 h 987574"/>
              <a:gd name="connsiteX11" fmla="*/ 363336 w 2119536"/>
              <a:gd name="connsiteY11" fmla="*/ 468161 h 987574"/>
              <a:gd name="connsiteX12" fmla="*/ 360022 w 2119536"/>
              <a:gd name="connsiteY12" fmla="*/ 465441 h 987574"/>
              <a:gd name="connsiteX13" fmla="*/ 338431 w 2119536"/>
              <a:gd name="connsiteY13" fmla="*/ 465441 h 987574"/>
              <a:gd name="connsiteX14" fmla="*/ 338431 w 2119536"/>
              <a:gd name="connsiteY14" fmla="*/ 447717 h 987574"/>
              <a:gd name="connsiteX15" fmla="*/ 256959 w 2119536"/>
              <a:gd name="connsiteY15" fmla="*/ 380840 h 987574"/>
              <a:gd name="connsiteX16" fmla="*/ 118383 w 2119536"/>
              <a:gd name="connsiteY16" fmla="*/ 219978 h 987574"/>
              <a:gd name="connsiteX17" fmla="*/ 101574 w 2119536"/>
              <a:gd name="connsiteY17" fmla="*/ 176675 h 987574"/>
              <a:gd name="connsiteX18" fmla="*/ 41781 w 2119536"/>
              <a:gd name="connsiteY18" fmla="*/ 116789 h 987574"/>
              <a:gd name="connsiteX19" fmla="*/ 0 w 2119536"/>
              <a:gd name="connsiteY19" fmla="*/ 34405 h 98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19536" h="987574">
                <a:moveTo>
                  <a:pt x="2059" y="0"/>
                </a:moveTo>
                <a:lnTo>
                  <a:pt x="2119536" y="0"/>
                </a:lnTo>
                <a:lnTo>
                  <a:pt x="2119536" y="987574"/>
                </a:lnTo>
                <a:lnTo>
                  <a:pt x="1915690" y="987574"/>
                </a:lnTo>
                <a:lnTo>
                  <a:pt x="1915690" y="985265"/>
                </a:lnTo>
                <a:lnTo>
                  <a:pt x="1838015" y="982245"/>
                </a:lnTo>
                <a:lnTo>
                  <a:pt x="1743751" y="957871"/>
                </a:lnTo>
                <a:lnTo>
                  <a:pt x="1670124" y="955008"/>
                </a:lnTo>
                <a:lnTo>
                  <a:pt x="1599886" y="936847"/>
                </a:lnTo>
                <a:lnTo>
                  <a:pt x="1516469" y="941869"/>
                </a:lnTo>
                <a:cubicBezTo>
                  <a:pt x="1341870" y="936929"/>
                  <a:pt x="1076410" y="861317"/>
                  <a:pt x="797073" y="727152"/>
                </a:cubicBezTo>
                <a:cubicBezTo>
                  <a:pt x="629470" y="646654"/>
                  <a:pt x="480671" y="556506"/>
                  <a:pt x="363336" y="468161"/>
                </a:cubicBezTo>
                <a:lnTo>
                  <a:pt x="360022" y="465441"/>
                </a:lnTo>
                <a:lnTo>
                  <a:pt x="338431" y="465441"/>
                </a:lnTo>
                <a:lnTo>
                  <a:pt x="338431" y="447717"/>
                </a:lnTo>
                <a:lnTo>
                  <a:pt x="256959" y="380840"/>
                </a:lnTo>
                <a:cubicBezTo>
                  <a:pt x="193657" y="323592"/>
                  <a:pt x="146215" y="268841"/>
                  <a:pt x="118383" y="219978"/>
                </a:cubicBezTo>
                <a:lnTo>
                  <a:pt x="101574" y="176675"/>
                </a:lnTo>
                <a:lnTo>
                  <a:pt x="41781" y="116789"/>
                </a:lnTo>
                <a:cubicBezTo>
                  <a:pt x="20973" y="89056"/>
                  <a:pt x="6635" y="61047"/>
                  <a:pt x="0" y="3440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" b="1" dirty="0"/>
              <a:t>Quantitative evaluation of Goals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1" name="Google Shape;510;p13">
            <a:extLst>
              <a:ext uri="{FF2B5EF4-FFF2-40B4-BE49-F238E27FC236}">
                <a16:creationId xmlns:a16="http://schemas.microsoft.com/office/drawing/2014/main" id="{C2F33B23-1E7F-F44C-B1BA-CC0392B23E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9905555"/>
              </p:ext>
            </p:extLst>
          </p:nvPr>
        </p:nvGraphicFramePr>
        <p:xfrm>
          <a:off x="683568" y="1419622"/>
          <a:ext cx="7776864" cy="32403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0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" sz="1400" b="1" dirty="0"/>
                        <a:t>Quantitative evaluation of Goals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783882"/>
                  </a:ext>
                </a:extLst>
              </a:tr>
              <a:tr h="3600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1"/>
                          </a:solidFill>
                          <a:latin typeface="Arial"/>
                          <a:cs typeface="Arial"/>
                          <a:sym typeface="Arial"/>
                        </a:rPr>
                        <a:t>Evaluation Indicator</a:t>
                      </a:r>
                      <a:endParaRPr sz="1400" b="1" u="none" strike="noStrike" cap="none" dirty="0">
                        <a:solidFill>
                          <a:schemeClr val="lt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Quantitative</a:t>
                      </a:r>
                      <a:endParaRPr sz="14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Importance</a:t>
                      </a:r>
                      <a:endParaRPr sz="14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3F3F3F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Whether the purchase/sales results apply well to the buyer/seller</a:t>
                      </a:r>
                      <a:endParaRPr sz="12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95% ↑</a:t>
                      </a:r>
                      <a:endParaRPr sz="12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ore-US" sz="1200" b="1" u="none" strike="noStrike" cap="none" dirty="0">
                          <a:solidFill>
                            <a:srgbClr val="3F3F3F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20%</a:t>
                      </a:r>
                    </a:p>
                  </a:txBody>
                  <a:tcPr marL="91450" marR="91450" marT="45725" marB="4572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83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3F3F3F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User evaluation of avatar &amp; world design</a:t>
                      </a:r>
                      <a:endParaRPr sz="12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ore-US" sz="1200" b="1" u="none" strike="noStrike" cap="none" dirty="0">
                          <a:solidFill>
                            <a:srgbClr val="3F3F3F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80% ↑</a:t>
                      </a:r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ore-US" sz="1200" b="1" u="none" strike="noStrike" cap="none" dirty="0">
                          <a:solidFill>
                            <a:srgbClr val="3F3F3F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5% ↑</a:t>
                      </a:r>
                    </a:p>
                  </a:txBody>
                  <a:tcPr marL="91450" marR="91450" marT="45725" marB="4572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83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3F3F3F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Purchase/Sales/Auction Speed</a:t>
                      </a:r>
                      <a:endParaRPr sz="12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ore-US" sz="1200" b="1" u="none" strike="noStrike" cap="none" dirty="0">
                          <a:solidFill>
                            <a:srgbClr val="3F3F3F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5 sec ↓</a:t>
                      </a:r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ore-US" sz="1200" b="1" u="none" strike="noStrike" cap="none" dirty="0">
                          <a:solidFill>
                            <a:srgbClr val="3F3F3F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20% ↑</a:t>
                      </a:r>
                    </a:p>
                  </a:txBody>
                  <a:tcPr marL="91450" marR="91450" marT="45725" marB="4572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83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3F3F3F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easy for users to use</a:t>
                      </a:r>
                      <a:endParaRPr sz="12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ore-US" sz="1200" b="1" u="none" strike="noStrike" cap="none" dirty="0">
                          <a:solidFill>
                            <a:srgbClr val="3F3F3F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95% ↑</a:t>
                      </a:r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ore-US" sz="1200" b="1" u="none" strike="noStrike" cap="none" dirty="0">
                          <a:solidFill>
                            <a:srgbClr val="3F3F3F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20% ↑</a:t>
                      </a:r>
                    </a:p>
                  </a:txBody>
                  <a:tcPr marL="91450" marR="91450" marT="45725" marB="4572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83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3F3F3F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Accessibility that allows users to use only permitted functions</a:t>
                      </a:r>
                      <a:endParaRPr sz="12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ore-US" sz="1200" b="1" u="none" strike="noStrike" cap="none" dirty="0">
                          <a:solidFill>
                            <a:srgbClr val="3F3F3F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90% ↑</a:t>
                      </a:r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ore-US" sz="1200" b="1" u="none" strike="noStrike" cap="none" dirty="0">
                          <a:solidFill>
                            <a:srgbClr val="3F3F3F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10% ↑</a:t>
                      </a:r>
                    </a:p>
                  </a:txBody>
                  <a:tcPr marL="91450" marR="91450" marT="45725" marB="4572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US" sz="1200" b="1" u="none" strike="noStrike" cap="none">
                          <a:solidFill>
                            <a:srgbClr val="3F3F3F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Expert verification</a:t>
                      </a:r>
                      <a:endParaRPr lang="en-US" altLang="ko-Kore-US" sz="1200" b="1" u="none" strike="noStrike" cap="none" dirty="0">
                        <a:solidFill>
                          <a:srgbClr val="3F3F3F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+mn-lt"/>
                          <a:ea typeface="Arial"/>
                          <a:cs typeface="Arial"/>
                          <a:sym typeface="Arial"/>
                        </a:rPr>
                        <a:t>90% ↑</a:t>
                      </a:r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+mn-lt"/>
                          <a:ea typeface="Arial"/>
                          <a:cs typeface="Arial"/>
                          <a:sym typeface="Arial"/>
                        </a:rPr>
                        <a:t>25% ↑</a:t>
                      </a:r>
                    </a:p>
                  </a:txBody>
                  <a:tcPr marL="91450" marR="91450" marT="45725" marB="4572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913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</a:rPr>
              <a:t>Plan &amp; Effect</a:t>
            </a:r>
            <a:endParaRPr lang="ko-KR" alt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rgbClr val="FF0000"/>
                </a:solidFill>
                <a:latin typeface="+mn-lt"/>
              </a:rPr>
              <a:t>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1F1514-25A5-3E4B-8938-15B8CF3D6A44}"/>
              </a:ext>
            </a:extLst>
          </p:cNvPr>
          <p:cNvSpPr>
            <a:spLocks/>
          </p:cNvSpPr>
          <p:nvPr/>
        </p:nvSpPr>
        <p:spPr>
          <a:xfrm>
            <a:off x="675964" y="1081350"/>
            <a:ext cx="2980800" cy="2980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7" name="Google Shape;1747;p44">
            <a:extLst>
              <a:ext uri="{FF2B5EF4-FFF2-40B4-BE49-F238E27FC236}">
                <a16:creationId xmlns:a16="http://schemas.microsoft.com/office/drawing/2014/main" id="{FA8C4E7D-740C-FD46-85E0-A3309B411574}"/>
              </a:ext>
            </a:extLst>
          </p:cNvPr>
          <p:cNvGrpSpPr/>
          <p:nvPr/>
        </p:nvGrpSpPr>
        <p:grpSpPr>
          <a:xfrm>
            <a:off x="1378497" y="1347614"/>
            <a:ext cx="1681335" cy="2376264"/>
            <a:chOff x="808111" y="-20084"/>
            <a:chExt cx="3896959" cy="5507649"/>
          </a:xfrm>
        </p:grpSpPr>
        <p:grpSp>
          <p:nvGrpSpPr>
            <p:cNvPr id="8" name="Google Shape;1748;p44">
              <a:extLst>
                <a:ext uri="{FF2B5EF4-FFF2-40B4-BE49-F238E27FC236}">
                  <a16:creationId xmlns:a16="http://schemas.microsoft.com/office/drawing/2014/main" id="{770DA448-C45B-9043-A7C3-2E68B18208B8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</p:grpSpPr>
          <p:sp>
            <p:nvSpPr>
              <p:cNvPr id="21" name="Google Shape;1749;p44">
                <a:extLst>
                  <a:ext uri="{FF2B5EF4-FFF2-40B4-BE49-F238E27FC236}">
                    <a16:creationId xmlns:a16="http://schemas.microsoft.com/office/drawing/2014/main" id="{9B47FCEB-5C15-9042-A71A-BB21A2B0E325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750;p44">
                <a:extLst>
                  <a:ext uri="{FF2B5EF4-FFF2-40B4-BE49-F238E27FC236}">
                    <a16:creationId xmlns:a16="http://schemas.microsoft.com/office/drawing/2014/main" id="{4A487516-CC62-3D4B-AF56-4B8F11117CE8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/>
                <a:ahLst/>
                <a:cxnLst/>
                <a:rect l="l" t="t" r="r" b="b"/>
                <a:pathLst>
                  <a:path w="1075004" h="652173" extrusionOk="0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" name="Google Shape;1751;p44">
              <a:extLst>
                <a:ext uri="{FF2B5EF4-FFF2-40B4-BE49-F238E27FC236}">
                  <a16:creationId xmlns:a16="http://schemas.microsoft.com/office/drawing/2014/main" id="{4DB1BE54-E2F2-ED4E-88F8-E688501296B2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</p:grpSpPr>
          <p:sp>
            <p:nvSpPr>
              <p:cNvPr id="19" name="Google Shape;1752;p44">
                <a:extLst>
                  <a:ext uri="{FF2B5EF4-FFF2-40B4-BE49-F238E27FC236}">
                    <a16:creationId xmlns:a16="http://schemas.microsoft.com/office/drawing/2014/main" id="{A0A86A84-F5F5-504A-9049-D81C9821DCE7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753;p44">
                <a:extLst>
                  <a:ext uri="{FF2B5EF4-FFF2-40B4-BE49-F238E27FC236}">
                    <a16:creationId xmlns:a16="http://schemas.microsoft.com/office/drawing/2014/main" id="{40958412-992E-6E4B-B208-19B29DB297C4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/>
                <a:ahLst/>
                <a:cxnLst/>
                <a:rect l="l" t="t" r="r" b="b"/>
                <a:pathLst>
                  <a:path w="1075004" h="652173" extrusionOk="0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" name="Google Shape;1754;p44">
              <a:extLst>
                <a:ext uri="{FF2B5EF4-FFF2-40B4-BE49-F238E27FC236}">
                  <a16:creationId xmlns:a16="http://schemas.microsoft.com/office/drawing/2014/main" id="{D3BF3EC0-F675-A648-8703-998B3A498B82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17" name="Google Shape;1755;p44">
                <a:extLst>
                  <a:ext uri="{FF2B5EF4-FFF2-40B4-BE49-F238E27FC236}">
                    <a16:creationId xmlns:a16="http://schemas.microsoft.com/office/drawing/2014/main" id="{881FDFB5-DFBA-FC4B-A87A-721E067D706C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756;p44">
                <a:extLst>
                  <a:ext uri="{FF2B5EF4-FFF2-40B4-BE49-F238E27FC236}">
                    <a16:creationId xmlns:a16="http://schemas.microsoft.com/office/drawing/2014/main" id="{14E0A7E8-5855-6E4B-8404-84E7CF115AB4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 extrusionOk="0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" name="Google Shape;1757;p44">
              <a:extLst>
                <a:ext uri="{FF2B5EF4-FFF2-40B4-BE49-F238E27FC236}">
                  <a16:creationId xmlns:a16="http://schemas.microsoft.com/office/drawing/2014/main" id="{9A7EC601-8CF9-0748-B5C5-96CF896F1042}"/>
                </a:ext>
              </a:extLst>
            </p:cNvPr>
            <p:cNvGrpSpPr/>
            <p:nvPr/>
          </p:nvGrpSpPr>
          <p:grpSpPr>
            <a:xfrm>
              <a:off x="808111" y="-1847"/>
              <a:ext cx="762978" cy="3628896"/>
              <a:chOff x="808111" y="-1847"/>
              <a:chExt cx="762978" cy="3628896"/>
            </a:xfrm>
          </p:grpSpPr>
          <p:sp>
            <p:nvSpPr>
              <p:cNvPr id="15" name="Google Shape;1758;p44">
                <a:extLst>
                  <a:ext uri="{FF2B5EF4-FFF2-40B4-BE49-F238E27FC236}">
                    <a16:creationId xmlns:a16="http://schemas.microsoft.com/office/drawing/2014/main" id="{E8E17426-D7B7-0D46-A7DE-9DF231985899}"/>
                  </a:ext>
                </a:extLst>
              </p:cNvPr>
              <p:cNvSpPr/>
              <p:nvPr/>
            </p:nvSpPr>
            <p:spPr>
              <a:xfrm>
                <a:off x="1152817" y="-1847"/>
                <a:ext cx="72000" cy="23774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759;p44">
                <a:extLst>
                  <a:ext uri="{FF2B5EF4-FFF2-40B4-BE49-F238E27FC236}">
                    <a16:creationId xmlns:a16="http://schemas.microsoft.com/office/drawing/2014/main" id="{B283E834-BEBC-F148-8415-C69E9CC5171B}"/>
                  </a:ext>
                </a:extLst>
              </p:cNvPr>
              <p:cNvSpPr/>
              <p:nvPr/>
            </p:nvSpPr>
            <p:spPr>
              <a:xfrm rot="5400000" flipH="1">
                <a:off x="560777" y="2616737"/>
                <a:ext cx="1257646" cy="762978"/>
              </a:xfrm>
              <a:custGeom>
                <a:avLst/>
                <a:gdLst/>
                <a:ahLst/>
                <a:cxnLst/>
                <a:rect l="l" t="t" r="r" b="b"/>
                <a:pathLst>
                  <a:path w="1075004" h="652174" extrusionOk="0">
                    <a:moveTo>
                      <a:pt x="782320" y="253920"/>
                    </a:moveTo>
                    <a:cubicBezTo>
                      <a:pt x="781500" y="263287"/>
                      <a:pt x="773242" y="270216"/>
                      <a:pt x="763875" y="269397"/>
                    </a:cubicBezTo>
                    <a:cubicBezTo>
                      <a:pt x="649707" y="259409"/>
                      <a:pt x="535539" y="249421"/>
                      <a:pt x="421371" y="239432"/>
                    </a:cubicBezTo>
                    <a:lnTo>
                      <a:pt x="421370" y="253855"/>
                    </a:lnTo>
                    <a:lnTo>
                      <a:pt x="447078" y="253855"/>
                    </a:lnTo>
                    <a:cubicBezTo>
                      <a:pt x="456482" y="253854"/>
                      <a:pt x="464104" y="261477"/>
                      <a:pt x="464104" y="270881"/>
                    </a:cubicBezTo>
                    <a:lnTo>
                      <a:pt x="464104" y="270880"/>
                    </a:lnTo>
                    <a:cubicBezTo>
                      <a:pt x="464104" y="280283"/>
                      <a:pt x="456482" y="287906"/>
                      <a:pt x="447079" y="287906"/>
                    </a:cubicBezTo>
                    <a:cubicBezTo>
                      <a:pt x="438509" y="287906"/>
                      <a:pt x="429940" y="287905"/>
                      <a:pt x="421371" y="287906"/>
                    </a:cubicBezTo>
                    <a:lnTo>
                      <a:pt x="421371" y="311228"/>
                    </a:lnTo>
                    <a:lnTo>
                      <a:pt x="447078" y="311228"/>
                    </a:lnTo>
                    <a:cubicBezTo>
                      <a:pt x="456482" y="311228"/>
                      <a:pt x="464104" y="318851"/>
                      <a:pt x="464104" y="328254"/>
                    </a:cubicBezTo>
                    <a:lnTo>
                      <a:pt x="464104" y="328254"/>
                    </a:lnTo>
                    <a:cubicBezTo>
                      <a:pt x="464104" y="337656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80"/>
                    </a:cubicBezTo>
                    <a:lnTo>
                      <a:pt x="421371" y="368602"/>
                    </a:lnTo>
                    <a:lnTo>
                      <a:pt x="447078" y="368602"/>
                    </a:lnTo>
                    <a:cubicBezTo>
                      <a:pt x="456482" y="368602"/>
                      <a:pt x="464104" y="376224"/>
                      <a:pt x="464104" y="385628"/>
                    </a:cubicBezTo>
                    <a:lnTo>
                      <a:pt x="464104" y="385628"/>
                    </a:lnTo>
                    <a:cubicBezTo>
                      <a:pt x="464104" y="395031"/>
                      <a:pt x="456481" y="402653"/>
                      <a:pt x="447079" y="402653"/>
                    </a:cubicBezTo>
                    <a:cubicBezTo>
                      <a:pt x="438509" y="402653"/>
                      <a:pt x="429940" y="402653"/>
                      <a:pt x="421371" y="402653"/>
                    </a:cubicBezTo>
                    <a:lnTo>
                      <a:pt x="421370" y="417163"/>
                    </a:lnTo>
                    <a:lnTo>
                      <a:pt x="762268" y="381333"/>
                    </a:lnTo>
                    <a:cubicBezTo>
                      <a:pt x="771619" y="380351"/>
                      <a:pt x="779997" y="387135"/>
                      <a:pt x="780980" y="396486"/>
                    </a:cubicBezTo>
                    <a:cubicBezTo>
                      <a:pt x="781963" y="405838"/>
                      <a:pt x="775179" y="414215"/>
                      <a:pt x="765828" y="415198"/>
                    </a:cubicBezTo>
                    <a:cubicBezTo>
                      <a:pt x="649182" y="427458"/>
                      <a:pt x="532538" y="439719"/>
                      <a:pt x="415893" y="451978"/>
                    </a:cubicBezTo>
                    <a:cubicBezTo>
                      <a:pt x="406541" y="452961"/>
                      <a:pt x="398164" y="446177"/>
                      <a:pt x="397181" y="436825"/>
                    </a:cubicBezTo>
                    <a:cubicBezTo>
                      <a:pt x="396959" y="434721"/>
                      <a:pt x="397132" y="432666"/>
                      <a:pt x="398889" y="431061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4"/>
                    </a:lnTo>
                    <a:cubicBezTo>
                      <a:pt x="363559" y="402654"/>
                      <a:pt x="355936" y="395032"/>
                      <a:pt x="355936" y="385628"/>
                    </a:cubicBezTo>
                    <a:cubicBezTo>
                      <a:pt x="355936" y="376225"/>
                      <a:pt x="363559" y="368602"/>
                      <a:pt x="372962" y="368602"/>
                    </a:cubicBezTo>
                    <a:lnTo>
                      <a:pt x="398669" y="368602"/>
                    </a:lnTo>
                    <a:lnTo>
                      <a:pt x="398670" y="345280"/>
                    </a:lnTo>
                    <a:lnTo>
                      <a:pt x="372962" y="345280"/>
                    </a:lnTo>
                    <a:cubicBezTo>
                      <a:pt x="363559" y="345279"/>
                      <a:pt x="355937" y="337657"/>
                      <a:pt x="355936" y="328254"/>
                    </a:cubicBezTo>
                    <a:cubicBezTo>
                      <a:pt x="355937" y="318851"/>
                      <a:pt x="363559" y="311228"/>
                      <a:pt x="372962" y="311229"/>
                    </a:cubicBezTo>
                    <a:lnTo>
                      <a:pt x="398669" y="311228"/>
                    </a:lnTo>
                    <a:lnTo>
                      <a:pt x="398669" y="287906"/>
                    </a:lnTo>
                    <a:lnTo>
                      <a:pt x="372962" y="287906"/>
                    </a:lnTo>
                    <a:cubicBezTo>
                      <a:pt x="363559" y="287906"/>
                      <a:pt x="355936" y="280284"/>
                      <a:pt x="355936" y="270881"/>
                    </a:cubicBezTo>
                    <a:cubicBezTo>
                      <a:pt x="355936" y="261477"/>
                      <a:pt x="363559" y="253855"/>
                      <a:pt x="372962" y="253855"/>
                    </a:cubicBezTo>
                    <a:lnTo>
                      <a:pt x="398670" y="253855"/>
                    </a:lnTo>
                    <a:lnTo>
                      <a:pt x="398670" y="226225"/>
                    </a:lnTo>
                    <a:cubicBezTo>
                      <a:pt x="398670" y="225700"/>
                      <a:pt x="398705" y="225183"/>
                      <a:pt x="399282" y="224746"/>
                    </a:cubicBezTo>
                    <a:lnTo>
                      <a:pt x="397876" y="220286"/>
                    </a:lnTo>
                    <a:cubicBezTo>
                      <a:pt x="398695" y="210918"/>
                      <a:pt x="406953" y="203989"/>
                      <a:pt x="416321" y="204808"/>
                    </a:cubicBezTo>
                    <a:lnTo>
                      <a:pt x="766843" y="235475"/>
                    </a:lnTo>
                    <a:cubicBezTo>
                      <a:pt x="776210" y="236295"/>
                      <a:pt x="783140" y="244552"/>
                      <a:pt x="782320" y="253920"/>
                    </a:cubicBezTo>
                    <a:close/>
                    <a:moveTo>
                      <a:pt x="787242" y="326088"/>
                    </a:moveTo>
                    <a:lnTo>
                      <a:pt x="785600" y="324446"/>
                    </a:lnTo>
                    <a:lnTo>
                      <a:pt x="785600" y="237208"/>
                    </a:lnTo>
                    <a:cubicBezTo>
                      <a:pt x="785600" y="202146"/>
                      <a:pt x="757177" y="173723"/>
                      <a:pt x="722116" y="173723"/>
                    </a:cubicBezTo>
                    <a:lnTo>
                      <a:pt x="634876" y="173723"/>
                    </a:lnTo>
                    <a:cubicBezTo>
                      <a:pt x="608806" y="147652"/>
                      <a:pt x="582735" y="121580"/>
                      <a:pt x="556664" y="95510"/>
                    </a:cubicBezTo>
                    <a:cubicBezTo>
                      <a:pt x="429319" y="-31836"/>
                      <a:pt x="222853" y="-31835"/>
                      <a:pt x="95508" y="95510"/>
                    </a:cubicBezTo>
                    <a:cubicBezTo>
                      <a:pt x="31836" y="159182"/>
                      <a:pt x="0" y="242635"/>
                      <a:pt x="0" y="326088"/>
                    </a:cubicBezTo>
                    <a:cubicBezTo>
                      <a:pt x="0" y="409541"/>
                      <a:pt x="31836" y="492993"/>
                      <a:pt x="95508" y="556666"/>
                    </a:cubicBezTo>
                    <a:cubicBezTo>
                      <a:pt x="222853" y="684011"/>
                      <a:pt x="429320" y="684011"/>
                      <a:pt x="556665" y="556666"/>
                    </a:cubicBezTo>
                    <a:lnTo>
                      <a:pt x="634877" y="478453"/>
                    </a:lnTo>
                    <a:lnTo>
                      <a:pt x="722116" y="478454"/>
                    </a:lnTo>
                    <a:cubicBezTo>
                      <a:pt x="757178" y="478453"/>
                      <a:pt x="785600" y="450030"/>
                      <a:pt x="785600" y="414969"/>
                    </a:cubicBezTo>
                    <a:lnTo>
                      <a:pt x="785600" y="327730"/>
                    </a:lnTo>
                    <a:close/>
                    <a:moveTo>
                      <a:pt x="893383" y="437431"/>
                    </a:moveTo>
                    <a:lnTo>
                      <a:pt x="893383" y="214744"/>
                    </a:lnTo>
                    <a:cubicBezTo>
                      <a:pt x="893383" y="198562"/>
                      <a:pt x="880265" y="185443"/>
                      <a:pt x="864082" y="185443"/>
                    </a:cubicBezTo>
                    <a:cubicBezTo>
                      <a:pt x="847900" y="185443"/>
                      <a:pt x="834781" y="198562"/>
                      <a:pt x="834781" y="214744"/>
                    </a:cubicBezTo>
                    <a:lnTo>
                      <a:pt x="834781" y="437432"/>
                    </a:lnTo>
                    <a:cubicBezTo>
                      <a:pt x="834781" y="453614"/>
                      <a:pt x="847900" y="466733"/>
                      <a:pt x="864082" y="466733"/>
                    </a:cubicBezTo>
                    <a:lnTo>
                      <a:pt x="864082" y="466732"/>
                    </a:lnTo>
                    <a:cubicBezTo>
                      <a:pt x="880265" y="466732"/>
                      <a:pt x="893383" y="453614"/>
                      <a:pt x="893383" y="437431"/>
                    </a:cubicBezTo>
                    <a:close/>
                    <a:moveTo>
                      <a:pt x="984194" y="425711"/>
                    </a:moveTo>
                    <a:lnTo>
                      <a:pt x="984193" y="226464"/>
                    </a:lnTo>
                    <a:cubicBezTo>
                      <a:pt x="984193" y="210282"/>
                      <a:pt x="971075" y="197164"/>
                      <a:pt x="954893" y="197163"/>
                    </a:cubicBezTo>
                    <a:cubicBezTo>
                      <a:pt x="938710" y="197164"/>
                      <a:pt x="925591" y="210282"/>
                      <a:pt x="925591" y="226464"/>
                    </a:cubicBezTo>
                    <a:lnTo>
                      <a:pt x="925591" y="425711"/>
                    </a:lnTo>
                    <a:cubicBezTo>
                      <a:pt x="925591" y="441894"/>
                      <a:pt x="938710" y="455012"/>
                      <a:pt x="954893" y="455012"/>
                    </a:cubicBezTo>
                    <a:lnTo>
                      <a:pt x="954893" y="455012"/>
                    </a:lnTo>
                    <a:cubicBezTo>
                      <a:pt x="971075" y="455012"/>
                      <a:pt x="984194" y="441893"/>
                      <a:pt x="984194" y="425711"/>
                    </a:cubicBezTo>
                    <a:close/>
                    <a:moveTo>
                      <a:pt x="1075004" y="402269"/>
                    </a:moveTo>
                    <a:lnTo>
                      <a:pt x="1075004" y="249905"/>
                    </a:lnTo>
                    <a:cubicBezTo>
                      <a:pt x="1075004" y="233722"/>
                      <a:pt x="1061885" y="220604"/>
                      <a:pt x="1045703" y="220604"/>
                    </a:cubicBezTo>
                    <a:cubicBezTo>
                      <a:pt x="1029520" y="220604"/>
                      <a:pt x="1016402" y="233722"/>
                      <a:pt x="1016402" y="249905"/>
                    </a:cubicBezTo>
                    <a:lnTo>
                      <a:pt x="1016402" y="402270"/>
                    </a:lnTo>
                    <a:cubicBezTo>
                      <a:pt x="1016402" y="418452"/>
                      <a:pt x="1029520" y="431571"/>
                      <a:pt x="1045703" y="431571"/>
                    </a:cubicBezTo>
                    <a:lnTo>
                      <a:pt x="1045703" y="431571"/>
                    </a:lnTo>
                    <a:cubicBezTo>
                      <a:pt x="1061885" y="431571"/>
                      <a:pt x="1075004" y="418452"/>
                      <a:pt x="1075004" y="4022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" name="Google Shape;1760;p44">
              <a:extLst>
                <a:ext uri="{FF2B5EF4-FFF2-40B4-BE49-F238E27FC236}">
                  <a16:creationId xmlns:a16="http://schemas.microsoft.com/office/drawing/2014/main" id="{3BAE49D7-8F38-D84C-B120-AF1A0DC14F5B}"/>
                </a:ext>
              </a:extLst>
            </p:cNvPr>
            <p:cNvGrpSpPr/>
            <p:nvPr/>
          </p:nvGrpSpPr>
          <p:grpSpPr>
            <a:xfrm>
              <a:off x="1591607" y="-20084"/>
              <a:ext cx="762976" cy="2449850"/>
              <a:chOff x="1591607" y="-20084"/>
              <a:chExt cx="762976" cy="2449850"/>
            </a:xfrm>
          </p:grpSpPr>
          <p:sp>
            <p:nvSpPr>
              <p:cNvPr id="13" name="Google Shape;1761;p44">
                <a:extLst>
                  <a:ext uri="{FF2B5EF4-FFF2-40B4-BE49-F238E27FC236}">
                    <a16:creationId xmlns:a16="http://schemas.microsoft.com/office/drawing/2014/main" id="{28D1B2A0-2667-5944-A8F8-D25B48BE76E1}"/>
                  </a:ext>
                </a:extLst>
              </p:cNvPr>
              <p:cNvSpPr/>
              <p:nvPr/>
            </p:nvSpPr>
            <p:spPr>
              <a:xfrm>
                <a:off x="1936171" y="-20084"/>
                <a:ext cx="72000" cy="11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762;p44">
                <a:extLst>
                  <a:ext uri="{FF2B5EF4-FFF2-40B4-BE49-F238E27FC236}">
                    <a16:creationId xmlns:a16="http://schemas.microsoft.com/office/drawing/2014/main" id="{A8A6CD83-343A-844D-A9F3-670F10AF615E}"/>
                  </a:ext>
                </a:extLst>
              </p:cNvPr>
              <p:cNvSpPr/>
              <p:nvPr/>
            </p:nvSpPr>
            <p:spPr>
              <a:xfrm rot="5400000" flipH="1">
                <a:off x="1344272" y="1419455"/>
                <a:ext cx="1257646" cy="762976"/>
              </a:xfrm>
              <a:custGeom>
                <a:avLst/>
                <a:gdLst/>
                <a:ahLst/>
                <a:cxnLst/>
                <a:rect l="l" t="t" r="r" b="b"/>
                <a:pathLst>
                  <a:path w="1075004" h="652173" extrusionOk="0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3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8" y="287905"/>
                    </a:cubicBezTo>
                    <a:cubicBezTo>
                      <a:pt x="438509" y="287905"/>
                      <a:pt x="429939" y="287904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8" y="345278"/>
                    </a:cubicBezTo>
                    <a:cubicBezTo>
                      <a:pt x="438510" y="345278"/>
                      <a:pt x="429939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7" y="381332"/>
                    </a:lnTo>
                    <a:cubicBezTo>
                      <a:pt x="771619" y="380350"/>
                      <a:pt x="779997" y="387134"/>
                      <a:pt x="780979" y="396485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8" y="368601"/>
                      <a:pt x="372962" y="368601"/>
                    </a:cubicBezTo>
                    <a:lnTo>
                      <a:pt x="398669" y="368601"/>
                    </a:lnTo>
                    <a:lnTo>
                      <a:pt x="398669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69" y="253854"/>
                    </a:lnTo>
                    <a:lnTo>
                      <a:pt x="398669" y="226224"/>
                    </a:lnTo>
                    <a:cubicBezTo>
                      <a:pt x="398669" y="225699"/>
                      <a:pt x="398705" y="225182"/>
                      <a:pt x="399282" y="224745"/>
                    </a:cubicBezTo>
                    <a:lnTo>
                      <a:pt x="397875" y="220285"/>
                    </a:lnTo>
                    <a:cubicBezTo>
                      <a:pt x="398695" y="210917"/>
                      <a:pt x="406953" y="203988"/>
                      <a:pt x="416320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39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5" y="173722"/>
                    </a:cubicBezTo>
                    <a:lnTo>
                      <a:pt x="634876" y="173722"/>
                    </a:lnTo>
                    <a:cubicBezTo>
                      <a:pt x="608805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4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899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3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3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3" y="249904"/>
                    </a:lnTo>
                    <a:cubicBezTo>
                      <a:pt x="1075003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1" y="233721"/>
                      <a:pt x="1016401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9118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4"/>
          </p:cNvCxnSpPr>
          <p:nvPr/>
        </p:nvCxnSpPr>
        <p:spPr>
          <a:xfrm>
            <a:off x="4399930" y="2283718"/>
            <a:ext cx="0" cy="2859782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" name="Straight Connector 4099"/>
          <p:cNvCxnSpPr>
            <a:stCxn id="8" idx="4"/>
          </p:cNvCxnSpPr>
          <p:nvPr/>
        </p:nvCxnSpPr>
        <p:spPr>
          <a:xfrm>
            <a:off x="5088207" y="2931790"/>
            <a:ext cx="0" cy="2211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Effect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4" name="Oval 3"/>
          <p:cNvSpPr/>
          <p:nvPr/>
        </p:nvSpPr>
        <p:spPr>
          <a:xfrm>
            <a:off x="4003886" y="1491630"/>
            <a:ext cx="792088" cy="792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3687951" y="2787774"/>
            <a:ext cx="792088" cy="792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4336023" y="3435846"/>
            <a:ext cx="792088" cy="792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3">
                <a:lumMod val="60000"/>
                <a:lumOff val="4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4692163" y="2139702"/>
            <a:ext cx="792088" cy="792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30959" y="1131590"/>
            <a:ext cx="8009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45252" y="1742881"/>
            <a:ext cx="309356" cy="28958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Pie 24"/>
          <p:cNvSpPr/>
          <p:nvPr/>
        </p:nvSpPr>
        <p:spPr>
          <a:xfrm>
            <a:off x="3909564" y="3010353"/>
            <a:ext cx="348861" cy="346930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Frame 17"/>
          <p:cNvSpPr/>
          <p:nvPr/>
        </p:nvSpPr>
        <p:spPr>
          <a:xfrm>
            <a:off x="4931489" y="2379028"/>
            <a:ext cx="313435" cy="31343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Rounded Rectangle 27"/>
          <p:cNvSpPr/>
          <p:nvPr/>
        </p:nvSpPr>
        <p:spPr>
          <a:xfrm>
            <a:off x="4550670" y="3692553"/>
            <a:ext cx="362793" cy="27867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588063" y="1635646"/>
            <a:ext cx="8009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94772" y="2554998"/>
            <a:ext cx="8009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16171" y="3200970"/>
            <a:ext cx="8009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3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588062" y="2187342"/>
            <a:ext cx="3320320" cy="979056"/>
            <a:chOff x="803640" y="3347446"/>
            <a:chExt cx="2059657" cy="979056"/>
          </a:xfrm>
        </p:grpSpPr>
        <p:sp>
          <p:nvSpPr>
            <p:cNvPr id="18" name="TextBox 10"/>
            <p:cNvSpPr txBox="1"/>
            <p:nvPr/>
          </p:nvSpPr>
          <p:spPr>
            <a:xfrm>
              <a:off x="803640" y="3587838"/>
              <a:ext cx="2059657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Wingdings" pitchFamily="2" charset="2"/>
                <a:buChar char="ü"/>
              </a:pPr>
              <a:r>
                <a:rPr lang="en" altLang="ko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Suggestions of platform of school </a:t>
              </a:r>
            </a:p>
            <a:p>
              <a:r>
                <a:rPr lang="en" altLang="ko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flea market system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" altLang="ko-Kore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Metaverse of Smart Campus</a:t>
              </a:r>
            </a:p>
          </p:txBody>
        </p:sp>
        <p:sp>
          <p:nvSpPr>
            <p:cNvPr id="19" name="TextBox 11"/>
            <p:cNvSpPr txBox="1"/>
            <p:nvPr/>
          </p:nvSpPr>
          <p:spPr>
            <a:xfrm>
              <a:off x="803640" y="3347446"/>
              <a:ext cx="205965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Technical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204169" y="3780866"/>
            <a:ext cx="3320320" cy="754264"/>
            <a:chOff x="803640" y="3347446"/>
            <a:chExt cx="2059657" cy="754264"/>
          </a:xfrm>
        </p:grpSpPr>
        <p:sp>
          <p:nvSpPr>
            <p:cNvPr id="21" name="TextBox 10"/>
            <p:cNvSpPr txBox="1"/>
            <p:nvPr/>
          </p:nvSpPr>
          <p:spPr>
            <a:xfrm>
              <a:off x="803640" y="3578490"/>
              <a:ext cx="205965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Wingdings" pitchFamily="2" charset="2"/>
                <a:buChar char="ü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Available at affordable price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Eco-friendly : Recycling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803640" y="3347446"/>
              <a:ext cx="205965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Economical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1559" y="1682252"/>
            <a:ext cx="3320320" cy="764646"/>
            <a:chOff x="803640" y="3347446"/>
            <a:chExt cx="2059657" cy="764646"/>
          </a:xfrm>
        </p:grpSpPr>
        <p:sp>
          <p:nvSpPr>
            <p:cNvPr id="24" name="TextBox 10"/>
            <p:cNvSpPr txBox="1"/>
            <p:nvPr/>
          </p:nvSpPr>
          <p:spPr>
            <a:xfrm>
              <a:off x="803640" y="3588872"/>
              <a:ext cx="205965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r">
                <a:buFont typeface="Wingdings" pitchFamily="2" charset="2"/>
                <a:buChar char="ü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Sharing e-books, notes, tools</a:t>
              </a:r>
            </a:p>
            <a:p>
              <a:pPr marL="285750" indent="-285750" algn="r">
                <a:buFont typeface="Wingdings" pitchFamily="2" charset="2"/>
                <a:buChar char="ü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Sharing learnings, thoughts, talent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11"/>
            <p:cNvSpPr txBox="1"/>
            <p:nvPr/>
          </p:nvSpPr>
          <p:spPr>
            <a:xfrm>
              <a:off x="803640" y="3347446"/>
              <a:ext cx="205965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Education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7508" y="3133860"/>
            <a:ext cx="3500334" cy="950058"/>
            <a:chOff x="702023" y="3347446"/>
            <a:chExt cx="2171323" cy="950058"/>
          </a:xfrm>
        </p:grpSpPr>
        <p:sp>
          <p:nvSpPr>
            <p:cNvPr id="27" name="TextBox 10"/>
            <p:cNvSpPr txBox="1"/>
            <p:nvPr/>
          </p:nvSpPr>
          <p:spPr>
            <a:xfrm>
              <a:off x="702023" y="3558840"/>
              <a:ext cx="2171323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r">
                <a:buFont typeface="Wingdings" pitchFamily="2" charset="2"/>
                <a:buChar char="ü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Promoting communication of students</a:t>
              </a:r>
            </a:p>
            <a:p>
              <a:pPr marL="285750" indent="-285750" algn="r">
                <a:buFont typeface="Wingdings" pitchFamily="2" charset="2"/>
                <a:buChar char="ü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Improving quality of students’ life</a:t>
              </a:r>
            </a:p>
            <a:p>
              <a:pPr marL="285750" indent="-285750" algn="r">
                <a:buFont typeface="Wingdings" pitchFamily="2" charset="2"/>
                <a:buChar char="ü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Promoting students’ convenience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11"/>
            <p:cNvSpPr txBox="1"/>
            <p:nvPr/>
          </p:nvSpPr>
          <p:spPr>
            <a:xfrm>
              <a:off x="803640" y="3347446"/>
              <a:ext cx="205965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Social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096" name="Straight Connector 4095"/>
          <p:cNvCxnSpPr>
            <a:cxnSpLocks/>
            <a:stCxn id="6" idx="4"/>
          </p:cNvCxnSpPr>
          <p:nvPr/>
        </p:nvCxnSpPr>
        <p:spPr>
          <a:xfrm>
            <a:off x="4083995" y="3579862"/>
            <a:ext cx="0" cy="15636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Straight Connector 4102"/>
          <p:cNvCxnSpPr>
            <a:stCxn id="7" idx="4"/>
          </p:cNvCxnSpPr>
          <p:nvPr/>
        </p:nvCxnSpPr>
        <p:spPr>
          <a:xfrm flipH="1">
            <a:off x="4732066" y="4227934"/>
            <a:ext cx="1" cy="915566"/>
          </a:xfrm>
          <a:prstGeom prst="line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자유형 31">
            <a:extLst>
              <a:ext uri="{FF2B5EF4-FFF2-40B4-BE49-F238E27FC236}">
                <a16:creationId xmlns:a16="http://schemas.microsoft.com/office/drawing/2014/main" id="{51926F68-9F97-114B-896F-26E0F2B184EC}"/>
              </a:ext>
            </a:extLst>
          </p:cNvPr>
          <p:cNvSpPr/>
          <p:nvPr/>
        </p:nvSpPr>
        <p:spPr>
          <a:xfrm>
            <a:off x="7024464" y="0"/>
            <a:ext cx="2119536" cy="987574"/>
          </a:xfrm>
          <a:custGeom>
            <a:avLst/>
            <a:gdLst>
              <a:gd name="connsiteX0" fmla="*/ 2059 w 2119536"/>
              <a:gd name="connsiteY0" fmla="*/ 0 h 987574"/>
              <a:gd name="connsiteX1" fmla="*/ 2119536 w 2119536"/>
              <a:gd name="connsiteY1" fmla="*/ 0 h 987574"/>
              <a:gd name="connsiteX2" fmla="*/ 2119536 w 2119536"/>
              <a:gd name="connsiteY2" fmla="*/ 987574 h 987574"/>
              <a:gd name="connsiteX3" fmla="*/ 1915690 w 2119536"/>
              <a:gd name="connsiteY3" fmla="*/ 987574 h 987574"/>
              <a:gd name="connsiteX4" fmla="*/ 1915690 w 2119536"/>
              <a:gd name="connsiteY4" fmla="*/ 985265 h 987574"/>
              <a:gd name="connsiteX5" fmla="*/ 1838015 w 2119536"/>
              <a:gd name="connsiteY5" fmla="*/ 982245 h 987574"/>
              <a:gd name="connsiteX6" fmla="*/ 1743751 w 2119536"/>
              <a:gd name="connsiteY6" fmla="*/ 957871 h 987574"/>
              <a:gd name="connsiteX7" fmla="*/ 1670124 w 2119536"/>
              <a:gd name="connsiteY7" fmla="*/ 955008 h 987574"/>
              <a:gd name="connsiteX8" fmla="*/ 1599886 w 2119536"/>
              <a:gd name="connsiteY8" fmla="*/ 936847 h 987574"/>
              <a:gd name="connsiteX9" fmla="*/ 1516469 w 2119536"/>
              <a:gd name="connsiteY9" fmla="*/ 941869 h 987574"/>
              <a:gd name="connsiteX10" fmla="*/ 797073 w 2119536"/>
              <a:gd name="connsiteY10" fmla="*/ 727152 h 987574"/>
              <a:gd name="connsiteX11" fmla="*/ 363336 w 2119536"/>
              <a:gd name="connsiteY11" fmla="*/ 468161 h 987574"/>
              <a:gd name="connsiteX12" fmla="*/ 360022 w 2119536"/>
              <a:gd name="connsiteY12" fmla="*/ 465441 h 987574"/>
              <a:gd name="connsiteX13" fmla="*/ 338431 w 2119536"/>
              <a:gd name="connsiteY13" fmla="*/ 465441 h 987574"/>
              <a:gd name="connsiteX14" fmla="*/ 338431 w 2119536"/>
              <a:gd name="connsiteY14" fmla="*/ 447717 h 987574"/>
              <a:gd name="connsiteX15" fmla="*/ 256959 w 2119536"/>
              <a:gd name="connsiteY15" fmla="*/ 380840 h 987574"/>
              <a:gd name="connsiteX16" fmla="*/ 118383 w 2119536"/>
              <a:gd name="connsiteY16" fmla="*/ 219978 h 987574"/>
              <a:gd name="connsiteX17" fmla="*/ 101574 w 2119536"/>
              <a:gd name="connsiteY17" fmla="*/ 176675 h 987574"/>
              <a:gd name="connsiteX18" fmla="*/ 41781 w 2119536"/>
              <a:gd name="connsiteY18" fmla="*/ 116789 h 987574"/>
              <a:gd name="connsiteX19" fmla="*/ 0 w 2119536"/>
              <a:gd name="connsiteY19" fmla="*/ 34405 h 98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19536" h="987574">
                <a:moveTo>
                  <a:pt x="2059" y="0"/>
                </a:moveTo>
                <a:lnTo>
                  <a:pt x="2119536" y="0"/>
                </a:lnTo>
                <a:lnTo>
                  <a:pt x="2119536" y="987574"/>
                </a:lnTo>
                <a:lnTo>
                  <a:pt x="1915690" y="987574"/>
                </a:lnTo>
                <a:lnTo>
                  <a:pt x="1915690" y="985265"/>
                </a:lnTo>
                <a:lnTo>
                  <a:pt x="1838015" y="982245"/>
                </a:lnTo>
                <a:lnTo>
                  <a:pt x="1743751" y="957871"/>
                </a:lnTo>
                <a:lnTo>
                  <a:pt x="1670124" y="955008"/>
                </a:lnTo>
                <a:lnTo>
                  <a:pt x="1599886" y="936847"/>
                </a:lnTo>
                <a:lnTo>
                  <a:pt x="1516469" y="941869"/>
                </a:lnTo>
                <a:cubicBezTo>
                  <a:pt x="1341870" y="936929"/>
                  <a:pt x="1076410" y="861317"/>
                  <a:pt x="797073" y="727152"/>
                </a:cubicBezTo>
                <a:cubicBezTo>
                  <a:pt x="629470" y="646654"/>
                  <a:pt x="480671" y="556506"/>
                  <a:pt x="363336" y="468161"/>
                </a:cubicBezTo>
                <a:lnTo>
                  <a:pt x="360022" y="465441"/>
                </a:lnTo>
                <a:lnTo>
                  <a:pt x="338431" y="465441"/>
                </a:lnTo>
                <a:lnTo>
                  <a:pt x="338431" y="447717"/>
                </a:lnTo>
                <a:lnTo>
                  <a:pt x="256959" y="380840"/>
                </a:lnTo>
                <a:cubicBezTo>
                  <a:pt x="193657" y="323592"/>
                  <a:pt x="146215" y="268841"/>
                  <a:pt x="118383" y="219978"/>
                </a:cubicBezTo>
                <a:lnTo>
                  <a:pt x="101574" y="176675"/>
                </a:lnTo>
                <a:lnTo>
                  <a:pt x="41781" y="116789"/>
                </a:lnTo>
                <a:cubicBezTo>
                  <a:pt x="20973" y="89056"/>
                  <a:pt x="6635" y="61047"/>
                  <a:pt x="0" y="3440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8455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Timeline</a:t>
            </a:r>
            <a:endParaRPr lang="ko-KR" alt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8303"/>
              </p:ext>
            </p:extLst>
          </p:nvPr>
        </p:nvGraphicFramePr>
        <p:xfrm>
          <a:off x="338282" y="1323475"/>
          <a:ext cx="8467433" cy="32359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9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5625">
                  <a:extLst>
                    <a:ext uri="{9D8B030D-6E8A-4147-A177-3AD203B41FA5}">
                      <a16:colId xmlns:a16="http://schemas.microsoft.com/office/drawing/2014/main" val="2179096639"/>
                    </a:ext>
                  </a:extLst>
                </a:gridCol>
                <a:gridCol w="665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251">
                  <a:extLst>
                    <a:ext uri="{9D8B030D-6E8A-4147-A177-3AD203B41FA5}">
                      <a16:colId xmlns:a16="http://schemas.microsoft.com/office/drawing/2014/main" val="189528933"/>
                    </a:ext>
                  </a:extLst>
                </a:gridCol>
                <a:gridCol w="665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1">
                  <a:extLst>
                    <a:ext uri="{9D8B030D-6E8A-4147-A177-3AD203B41FA5}">
                      <a16:colId xmlns:a16="http://schemas.microsoft.com/office/drawing/2014/main" val="35225965"/>
                    </a:ext>
                  </a:extLst>
                </a:gridCol>
                <a:gridCol w="6652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5251">
                  <a:extLst>
                    <a:ext uri="{9D8B030D-6E8A-4147-A177-3AD203B41FA5}">
                      <a16:colId xmlns:a16="http://schemas.microsoft.com/office/drawing/2014/main" val="27722344"/>
                    </a:ext>
                  </a:extLst>
                </a:gridCol>
                <a:gridCol w="6652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5251">
                  <a:extLst>
                    <a:ext uri="{9D8B030D-6E8A-4147-A177-3AD203B41FA5}">
                      <a16:colId xmlns:a16="http://schemas.microsoft.com/office/drawing/2014/main" val="1684859739"/>
                    </a:ext>
                  </a:extLst>
                </a:gridCol>
              </a:tblGrid>
              <a:tr h="141607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DFC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DF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Timeline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60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~9/26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D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9/27~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10/10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D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10/11~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10/24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D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10/25~11/7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D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11/8~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11/21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D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11/22~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12/3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D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12/4~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12/19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D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12/19~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186500"/>
                  </a:ext>
                </a:extLst>
              </a:tr>
              <a:tr h="2832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Requirement Specification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Design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Architecture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2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Define Class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Implement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Component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Integration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439699"/>
                  </a:ext>
                </a:extLst>
              </a:tr>
              <a:tr h="233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Code Review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941270"/>
                  </a:ext>
                </a:extLst>
              </a:tr>
              <a:tr h="213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7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Testing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197353"/>
                  </a:ext>
                </a:extLst>
              </a:tr>
              <a:tr h="1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8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Prepare Final Presentation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876903"/>
                  </a:ext>
                </a:extLst>
              </a:tr>
              <a:tr h="2832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자유형 20">
            <a:extLst>
              <a:ext uri="{FF2B5EF4-FFF2-40B4-BE49-F238E27FC236}">
                <a16:creationId xmlns:a16="http://schemas.microsoft.com/office/drawing/2014/main" id="{212BBB63-1D17-144D-BB2B-E98938E888AC}"/>
              </a:ext>
            </a:extLst>
          </p:cNvPr>
          <p:cNvSpPr/>
          <p:nvPr/>
        </p:nvSpPr>
        <p:spPr>
          <a:xfrm>
            <a:off x="7024464" y="0"/>
            <a:ext cx="2119536" cy="987574"/>
          </a:xfrm>
          <a:custGeom>
            <a:avLst/>
            <a:gdLst>
              <a:gd name="connsiteX0" fmla="*/ 2059 w 2119536"/>
              <a:gd name="connsiteY0" fmla="*/ 0 h 987574"/>
              <a:gd name="connsiteX1" fmla="*/ 2119536 w 2119536"/>
              <a:gd name="connsiteY1" fmla="*/ 0 h 987574"/>
              <a:gd name="connsiteX2" fmla="*/ 2119536 w 2119536"/>
              <a:gd name="connsiteY2" fmla="*/ 987574 h 987574"/>
              <a:gd name="connsiteX3" fmla="*/ 1915690 w 2119536"/>
              <a:gd name="connsiteY3" fmla="*/ 987574 h 987574"/>
              <a:gd name="connsiteX4" fmla="*/ 1915690 w 2119536"/>
              <a:gd name="connsiteY4" fmla="*/ 985265 h 987574"/>
              <a:gd name="connsiteX5" fmla="*/ 1838015 w 2119536"/>
              <a:gd name="connsiteY5" fmla="*/ 982245 h 987574"/>
              <a:gd name="connsiteX6" fmla="*/ 1743751 w 2119536"/>
              <a:gd name="connsiteY6" fmla="*/ 957871 h 987574"/>
              <a:gd name="connsiteX7" fmla="*/ 1670124 w 2119536"/>
              <a:gd name="connsiteY7" fmla="*/ 955008 h 987574"/>
              <a:gd name="connsiteX8" fmla="*/ 1599886 w 2119536"/>
              <a:gd name="connsiteY8" fmla="*/ 936847 h 987574"/>
              <a:gd name="connsiteX9" fmla="*/ 1516469 w 2119536"/>
              <a:gd name="connsiteY9" fmla="*/ 941869 h 987574"/>
              <a:gd name="connsiteX10" fmla="*/ 797073 w 2119536"/>
              <a:gd name="connsiteY10" fmla="*/ 727152 h 987574"/>
              <a:gd name="connsiteX11" fmla="*/ 363336 w 2119536"/>
              <a:gd name="connsiteY11" fmla="*/ 468161 h 987574"/>
              <a:gd name="connsiteX12" fmla="*/ 360022 w 2119536"/>
              <a:gd name="connsiteY12" fmla="*/ 465441 h 987574"/>
              <a:gd name="connsiteX13" fmla="*/ 338431 w 2119536"/>
              <a:gd name="connsiteY13" fmla="*/ 465441 h 987574"/>
              <a:gd name="connsiteX14" fmla="*/ 338431 w 2119536"/>
              <a:gd name="connsiteY14" fmla="*/ 447717 h 987574"/>
              <a:gd name="connsiteX15" fmla="*/ 256959 w 2119536"/>
              <a:gd name="connsiteY15" fmla="*/ 380840 h 987574"/>
              <a:gd name="connsiteX16" fmla="*/ 118383 w 2119536"/>
              <a:gd name="connsiteY16" fmla="*/ 219978 h 987574"/>
              <a:gd name="connsiteX17" fmla="*/ 101574 w 2119536"/>
              <a:gd name="connsiteY17" fmla="*/ 176675 h 987574"/>
              <a:gd name="connsiteX18" fmla="*/ 41781 w 2119536"/>
              <a:gd name="connsiteY18" fmla="*/ 116789 h 987574"/>
              <a:gd name="connsiteX19" fmla="*/ 0 w 2119536"/>
              <a:gd name="connsiteY19" fmla="*/ 34405 h 98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19536" h="987574">
                <a:moveTo>
                  <a:pt x="2059" y="0"/>
                </a:moveTo>
                <a:lnTo>
                  <a:pt x="2119536" y="0"/>
                </a:lnTo>
                <a:lnTo>
                  <a:pt x="2119536" y="987574"/>
                </a:lnTo>
                <a:lnTo>
                  <a:pt x="1915690" y="987574"/>
                </a:lnTo>
                <a:lnTo>
                  <a:pt x="1915690" y="985265"/>
                </a:lnTo>
                <a:lnTo>
                  <a:pt x="1838015" y="982245"/>
                </a:lnTo>
                <a:lnTo>
                  <a:pt x="1743751" y="957871"/>
                </a:lnTo>
                <a:lnTo>
                  <a:pt x="1670124" y="955008"/>
                </a:lnTo>
                <a:lnTo>
                  <a:pt x="1599886" y="936847"/>
                </a:lnTo>
                <a:lnTo>
                  <a:pt x="1516469" y="941869"/>
                </a:lnTo>
                <a:cubicBezTo>
                  <a:pt x="1341870" y="936929"/>
                  <a:pt x="1076410" y="861317"/>
                  <a:pt x="797073" y="727152"/>
                </a:cubicBezTo>
                <a:cubicBezTo>
                  <a:pt x="629470" y="646654"/>
                  <a:pt x="480671" y="556506"/>
                  <a:pt x="363336" y="468161"/>
                </a:cubicBezTo>
                <a:lnTo>
                  <a:pt x="360022" y="465441"/>
                </a:lnTo>
                <a:lnTo>
                  <a:pt x="338431" y="465441"/>
                </a:lnTo>
                <a:lnTo>
                  <a:pt x="338431" y="447717"/>
                </a:lnTo>
                <a:lnTo>
                  <a:pt x="256959" y="380840"/>
                </a:lnTo>
                <a:cubicBezTo>
                  <a:pt x="193657" y="323592"/>
                  <a:pt x="146215" y="268841"/>
                  <a:pt x="118383" y="219978"/>
                </a:cubicBezTo>
                <a:lnTo>
                  <a:pt x="101574" y="176675"/>
                </a:lnTo>
                <a:lnTo>
                  <a:pt x="41781" y="116789"/>
                </a:lnTo>
                <a:cubicBezTo>
                  <a:pt x="20973" y="89056"/>
                  <a:pt x="6635" y="61047"/>
                  <a:pt x="0" y="3440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9E5E13-8CF3-9E48-9D29-9C6A65CAB3E5}"/>
              </a:ext>
            </a:extLst>
          </p:cNvPr>
          <p:cNvSpPr/>
          <p:nvPr/>
        </p:nvSpPr>
        <p:spPr>
          <a:xfrm>
            <a:off x="3491880" y="2118799"/>
            <a:ext cx="1296144" cy="1649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A73B81-3DB3-ED4D-A465-0DA52351EC1E}"/>
              </a:ext>
            </a:extLst>
          </p:cNvPr>
          <p:cNvSpPr/>
          <p:nvPr/>
        </p:nvSpPr>
        <p:spPr>
          <a:xfrm>
            <a:off x="4139952" y="2414467"/>
            <a:ext cx="648072" cy="1649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CCBC70-5DAB-954E-8F8A-B20445037CD0}"/>
              </a:ext>
            </a:extLst>
          </p:cNvPr>
          <p:cNvSpPr/>
          <p:nvPr/>
        </p:nvSpPr>
        <p:spPr>
          <a:xfrm>
            <a:off x="4139952" y="2692259"/>
            <a:ext cx="648072" cy="1649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E93DE0-FC49-4A47-BDCE-539DCF188EF2}"/>
              </a:ext>
            </a:extLst>
          </p:cNvPr>
          <p:cNvSpPr/>
          <p:nvPr/>
        </p:nvSpPr>
        <p:spPr>
          <a:xfrm>
            <a:off x="4792450" y="2955042"/>
            <a:ext cx="1435733" cy="1649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A0D9F8C-2B13-024F-97E8-64C576715074}"/>
              </a:ext>
            </a:extLst>
          </p:cNvPr>
          <p:cNvSpPr/>
          <p:nvPr/>
        </p:nvSpPr>
        <p:spPr>
          <a:xfrm>
            <a:off x="5529323" y="3241910"/>
            <a:ext cx="1274925" cy="1669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3DE8B3-FC8F-8740-9C18-A085240D11CD}"/>
              </a:ext>
            </a:extLst>
          </p:cNvPr>
          <p:cNvSpPr/>
          <p:nvPr/>
        </p:nvSpPr>
        <p:spPr>
          <a:xfrm>
            <a:off x="6804248" y="3530823"/>
            <a:ext cx="648072" cy="1649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723242-BEE0-1B4C-B7B9-913CCD96227E}"/>
              </a:ext>
            </a:extLst>
          </p:cNvPr>
          <p:cNvSpPr/>
          <p:nvPr/>
        </p:nvSpPr>
        <p:spPr>
          <a:xfrm>
            <a:off x="8157643" y="4037683"/>
            <a:ext cx="648072" cy="1649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38164CF-D593-C146-9301-BE3BD6D6FF2C}"/>
              </a:ext>
            </a:extLst>
          </p:cNvPr>
          <p:cNvSpPr/>
          <p:nvPr/>
        </p:nvSpPr>
        <p:spPr>
          <a:xfrm>
            <a:off x="7471793" y="3778057"/>
            <a:ext cx="1333922" cy="1649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248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563888" y="267494"/>
            <a:ext cx="558011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latin typeface="Arial" pitchFamily="34" charset="0"/>
                <a:cs typeface="Arial" pitchFamily="34" charset="0"/>
              </a:rPr>
              <a:t>Contents</a:t>
            </a:r>
          </a:p>
        </p:txBody>
      </p:sp>
      <p:sp>
        <p:nvSpPr>
          <p:cNvPr id="26" name="Round Same Side Corner Rectangle 25"/>
          <p:cNvSpPr/>
          <p:nvPr/>
        </p:nvSpPr>
        <p:spPr>
          <a:xfrm rot="16200000">
            <a:off x="6191958" y="-801314"/>
            <a:ext cx="540000" cy="53640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Oval 26"/>
          <p:cNvSpPr/>
          <p:nvPr/>
        </p:nvSpPr>
        <p:spPr>
          <a:xfrm>
            <a:off x="3822879" y="1646730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TextBox 8"/>
          <p:cNvSpPr txBox="1"/>
          <p:nvPr/>
        </p:nvSpPr>
        <p:spPr>
          <a:xfrm>
            <a:off x="3835083" y="1696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18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ound Same Side Corner Rectangle 22"/>
          <p:cNvSpPr/>
          <p:nvPr/>
        </p:nvSpPr>
        <p:spPr>
          <a:xfrm rot="16200000">
            <a:off x="6275955" y="-24916"/>
            <a:ext cx="540000" cy="519609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Oval 23"/>
          <p:cNvSpPr/>
          <p:nvPr/>
        </p:nvSpPr>
        <p:spPr>
          <a:xfrm>
            <a:off x="3982653" y="2339131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TextBox 12"/>
          <p:cNvSpPr txBox="1"/>
          <p:nvPr/>
        </p:nvSpPr>
        <p:spPr>
          <a:xfrm>
            <a:off x="3998423" y="23884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18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 rot="16200000">
            <a:off x="6336478" y="728011"/>
            <a:ext cx="540000" cy="50750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4117716" y="3031532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Box 16"/>
          <p:cNvSpPr txBox="1"/>
          <p:nvPr/>
        </p:nvSpPr>
        <p:spPr>
          <a:xfrm>
            <a:off x="4131686" y="30808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18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 rot="16200000">
            <a:off x="6217536" y="1301470"/>
            <a:ext cx="540000" cy="531292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Oval 17"/>
          <p:cNvSpPr/>
          <p:nvPr/>
        </p:nvSpPr>
        <p:spPr>
          <a:xfrm>
            <a:off x="3875339" y="3723933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TextBox 20"/>
          <p:cNvSpPr txBox="1"/>
          <p:nvPr/>
        </p:nvSpPr>
        <p:spPr>
          <a:xfrm>
            <a:off x="3892207" y="377326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18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25"/>
          <p:cNvSpPr txBox="1"/>
          <p:nvPr/>
        </p:nvSpPr>
        <p:spPr bwMode="auto">
          <a:xfrm>
            <a:off x="4369523" y="1711453"/>
            <a:ext cx="4135741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Overview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26"/>
          <p:cNvSpPr txBox="1"/>
          <p:nvPr/>
        </p:nvSpPr>
        <p:spPr bwMode="auto">
          <a:xfrm>
            <a:off x="4513539" y="2403854"/>
            <a:ext cx="4135741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Goal &amp; Methods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27"/>
          <p:cNvSpPr txBox="1"/>
          <p:nvPr/>
        </p:nvSpPr>
        <p:spPr bwMode="auto">
          <a:xfrm>
            <a:off x="4626269" y="3096255"/>
            <a:ext cx="3990797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Team &amp; Strategy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28"/>
          <p:cNvSpPr txBox="1"/>
          <p:nvPr/>
        </p:nvSpPr>
        <p:spPr bwMode="auto">
          <a:xfrm>
            <a:off x="4396699" y="3788656"/>
            <a:ext cx="4135741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Plan &amp; Effect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479288A8-661C-1340-A023-4CA8637D7D9B}"/>
              </a:ext>
            </a:extLst>
          </p:cNvPr>
          <p:cNvSpPr/>
          <p:nvPr/>
        </p:nvSpPr>
        <p:spPr>
          <a:xfrm rot="1499420">
            <a:off x="-964443" y="-461789"/>
            <a:ext cx="4504659" cy="5882840"/>
          </a:xfrm>
          <a:custGeom>
            <a:avLst/>
            <a:gdLst>
              <a:gd name="connsiteX0" fmla="*/ 931214 w 4430420"/>
              <a:gd name="connsiteY0" fmla="*/ 786837 h 5882840"/>
              <a:gd name="connsiteX1" fmla="*/ 2619334 w 4430420"/>
              <a:gd name="connsiteY1" fmla="*/ 0 h 5882840"/>
              <a:gd name="connsiteX2" fmla="*/ 2760751 w 4430420"/>
              <a:gd name="connsiteY2" fmla="*/ 97227 h 5882840"/>
              <a:gd name="connsiteX3" fmla="*/ 3946662 w 4430420"/>
              <a:gd name="connsiteY3" fmla="*/ 1643085 h 5882840"/>
              <a:gd name="connsiteX4" fmla="*/ 4359129 w 4430420"/>
              <a:gd name="connsiteY4" fmla="*/ 3110207 h 5882840"/>
              <a:gd name="connsiteX5" fmla="*/ 4366566 w 4430420"/>
              <a:gd name="connsiteY5" fmla="*/ 3244398 h 5882840"/>
              <a:gd name="connsiteX6" fmla="*/ 4375080 w 4430420"/>
              <a:gd name="connsiteY6" fmla="*/ 3278794 h 5882840"/>
              <a:gd name="connsiteX7" fmla="*/ 4430420 w 4430420"/>
              <a:gd name="connsiteY7" fmla="*/ 3882700 h 5882840"/>
              <a:gd name="connsiteX8" fmla="*/ 4171688 w 4430420"/>
              <a:gd name="connsiteY8" fmla="*/ 4940876 h 5882840"/>
              <a:gd name="connsiteX9" fmla="*/ 4158500 w 4430420"/>
              <a:gd name="connsiteY9" fmla="*/ 4945308 h 5882840"/>
              <a:gd name="connsiteX10" fmla="*/ 4163119 w 4430420"/>
              <a:gd name="connsiteY10" fmla="*/ 4955217 h 5882840"/>
              <a:gd name="connsiteX11" fmla="*/ 2172950 w 4430420"/>
              <a:gd name="connsiteY11" fmla="*/ 5882840 h 5882840"/>
              <a:gd name="connsiteX12" fmla="*/ 0 w 4430420"/>
              <a:gd name="connsiteY12" fmla="*/ 1220879 h 5882840"/>
              <a:gd name="connsiteX13" fmla="*/ 931214 w 4430420"/>
              <a:gd name="connsiteY13" fmla="*/ 786838 h 588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0420" h="5882840">
                <a:moveTo>
                  <a:pt x="931214" y="786837"/>
                </a:moveTo>
                <a:lnTo>
                  <a:pt x="2619334" y="0"/>
                </a:lnTo>
                <a:lnTo>
                  <a:pt x="2760751" y="97227"/>
                </a:lnTo>
                <a:cubicBezTo>
                  <a:pt x="3202626" y="428351"/>
                  <a:pt x="3632842" y="969798"/>
                  <a:pt x="3946662" y="1643085"/>
                </a:cubicBezTo>
                <a:cubicBezTo>
                  <a:pt x="4182028" y="2148050"/>
                  <a:pt x="4318498" y="2655468"/>
                  <a:pt x="4359129" y="3110207"/>
                </a:cubicBezTo>
                <a:lnTo>
                  <a:pt x="4366566" y="3244398"/>
                </a:lnTo>
                <a:lnTo>
                  <a:pt x="4375080" y="3278794"/>
                </a:lnTo>
                <a:cubicBezTo>
                  <a:pt x="4410019" y="3451183"/>
                  <a:pt x="4430420" y="3659000"/>
                  <a:pt x="4430420" y="3882700"/>
                </a:cubicBezTo>
                <a:cubicBezTo>
                  <a:pt x="4430420" y="4404667"/>
                  <a:pt x="4319346" y="4840159"/>
                  <a:pt x="4171688" y="4940876"/>
                </a:cubicBezTo>
                <a:lnTo>
                  <a:pt x="4158500" y="4945308"/>
                </a:lnTo>
                <a:lnTo>
                  <a:pt x="4163119" y="4955217"/>
                </a:lnTo>
                <a:lnTo>
                  <a:pt x="2172950" y="5882840"/>
                </a:lnTo>
                <a:lnTo>
                  <a:pt x="0" y="1220879"/>
                </a:lnTo>
                <a:lnTo>
                  <a:pt x="931214" y="78683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Our Services</a:t>
            </a:r>
            <a:endParaRPr lang="ko-KR" alt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What is Benefits?</a:t>
            </a:r>
          </a:p>
        </p:txBody>
      </p:sp>
      <p:sp>
        <p:nvSpPr>
          <p:cNvPr id="5" name="Oval 4"/>
          <p:cNvSpPr/>
          <p:nvPr/>
        </p:nvSpPr>
        <p:spPr>
          <a:xfrm>
            <a:off x="583302" y="1491582"/>
            <a:ext cx="609223" cy="60922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583302" y="2687121"/>
            <a:ext cx="609223" cy="60922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583302" y="3997058"/>
            <a:ext cx="609223" cy="60922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21"/>
          <p:cNvSpPr>
            <a:spLocks noChangeAspect="1"/>
          </p:cNvSpPr>
          <p:nvPr/>
        </p:nvSpPr>
        <p:spPr>
          <a:xfrm>
            <a:off x="725272" y="1632193"/>
            <a:ext cx="325283" cy="32800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Rectangle 16"/>
          <p:cNvSpPr/>
          <p:nvPr/>
        </p:nvSpPr>
        <p:spPr>
          <a:xfrm rot="2700000">
            <a:off x="771788" y="4093479"/>
            <a:ext cx="232250" cy="41638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749711" y="2855005"/>
            <a:ext cx="292306" cy="27362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346899" y="1420749"/>
            <a:ext cx="6177429" cy="883294"/>
            <a:chOff x="1472558" y="983170"/>
            <a:chExt cx="2765965" cy="883294"/>
          </a:xfrm>
        </p:grpSpPr>
        <p:sp>
          <p:nvSpPr>
            <p:cNvPr id="18" name="TextBox 17"/>
            <p:cNvSpPr txBox="1"/>
            <p:nvPr/>
          </p:nvSpPr>
          <p:spPr>
            <a:xfrm>
              <a:off x="1472558" y="122013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Students can enjoy campus life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without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having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 come to school in person</a:t>
              </a:r>
            </a:p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Overcome spatial/temporal limitations in COVID-19</a:t>
              </a:r>
            </a:p>
            <a:p>
              <a:pPr marL="171450" indent="-171450">
                <a:buFont typeface="Wingdings" pitchFamily="2" charset="2"/>
                <a:buChar char="ü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2558" y="983170"/>
              <a:ext cx="27659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cs typeface="Arial" pitchFamily="34" charset="0"/>
                </a:rPr>
                <a:t>Smart Campus + Metaverse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14852" y="2616288"/>
            <a:ext cx="6753493" cy="1174662"/>
            <a:chOff x="1283514" y="983170"/>
            <a:chExt cx="2955009" cy="1174662"/>
          </a:xfrm>
        </p:grpSpPr>
        <p:sp>
          <p:nvSpPr>
            <p:cNvPr id="21" name="TextBox 20"/>
            <p:cNvSpPr txBox="1"/>
            <p:nvPr/>
          </p:nvSpPr>
          <p:spPr>
            <a:xfrm>
              <a:off x="1283514" y="1296058"/>
              <a:ext cx="2765965" cy="8617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628650" indent="-171450" fontAlgn="base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rgbClr val="595959"/>
                  </a:solidFill>
                  <a:latin typeface="Arial" panose="020B0604020202020204" pitchFamily="34" charset="0"/>
                </a:rPr>
                <a:t>Everyone can come and enjoy!</a:t>
              </a:r>
            </a:p>
            <a:p>
              <a:pPr marL="628650" indent="-171450" fontAlgn="base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rgbClr val="595959"/>
                  </a:solidFill>
                  <a:latin typeface="Arial" panose="020B0604020202020204" pitchFamily="34" charset="0"/>
                </a:rPr>
                <a:t>Flea market is familiar with everyone!</a:t>
              </a:r>
            </a:p>
            <a:p>
              <a:pPr marL="628650" indent="-171450" fontAlgn="base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rgbClr val="595959"/>
                  </a:solidFill>
                  <a:latin typeface="Arial" panose="020B0604020202020204" pitchFamily="34" charset="0"/>
                </a:rPr>
                <a:t>Flea market + Metaverse is unique, funny and eye-catching to students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628650" indent="-171450" fontAlgn="base">
                <a:buFont typeface="Wingdings" pitchFamily="2" charset="2"/>
                <a:buChar char="ü"/>
              </a:pPr>
              <a:r>
                <a:rPr lang="en" altLang="ko-Kore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Encouraging active participation of students.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72558" y="983170"/>
              <a:ext cx="27659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cs typeface="Arial" pitchFamily="34" charset="0"/>
                </a:rPr>
                <a:t>Flea Market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346899" y="3926225"/>
            <a:ext cx="6177429" cy="733757"/>
            <a:chOff x="1472558" y="983170"/>
            <a:chExt cx="2765965" cy="733757"/>
          </a:xfrm>
        </p:grpSpPr>
        <p:sp>
          <p:nvSpPr>
            <p:cNvPr id="24" name="TextBox 23"/>
            <p:cNvSpPr txBox="1"/>
            <p:nvPr/>
          </p:nvSpPr>
          <p:spPr>
            <a:xfrm>
              <a:off x="1472558" y="1255262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rgbClr val="595959"/>
                  </a:solidFill>
                  <a:latin typeface="Arial" panose="020B0604020202020204" pitchFamily="34" charset="0"/>
                </a:rPr>
                <a:t>Our flea market item can be combined at various events such as </a:t>
              </a:r>
            </a:p>
            <a:p>
              <a:r>
                <a:rPr lang="en-US" altLang="ko-KR" sz="1200" dirty="0">
                  <a:solidFill>
                    <a:srgbClr val="595959"/>
                  </a:solidFill>
                  <a:latin typeface="Arial" panose="020B0604020202020204" pitchFamily="34" charset="0"/>
                </a:rPr>
                <a:t>    campus festival, school events and library.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2558" y="983170"/>
              <a:ext cx="27659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Strong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cs typeface="Arial" pitchFamily="34" charset="0"/>
                </a:rPr>
                <a:t>Integration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with other projects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880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THANK YOU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95536" y="2018914"/>
            <a:ext cx="7056783" cy="1474980"/>
            <a:chOff x="3017860" y="4363106"/>
            <a:chExt cx="2283764" cy="1474980"/>
          </a:xfrm>
        </p:grpSpPr>
        <p:sp>
          <p:nvSpPr>
            <p:cNvPr id="5" name="TextBox 4"/>
            <p:cNvSpPr txBox="1"/>
            <p:nvPr/>
          </p:nvSpPr>
          <p:spPr>
            <a:xfrm>
              <a:off x="3647060" y="5499532"/>
              <a:ext cx="165456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" altLang="ko-Kore-KR" sz="1600" b="1" dirty="0"/>
                <a:t>Metaverse Campus SKKU Flea Market System</a:t>
              </a:r>
              <a:endParaRPr lang="en-US" altLang="ko-KR" sz="16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7860" y="4363106"/>
              <a:ext cx="164814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</a:rPr>
              <a:t>Overview</a:t>
            </a:r>
            <a:endParaRPr lang="ko-KR" altLang="en-US" b="1" dirty="0">
              <a:latin typeface="+mj-lt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A9D048-8C59-E945-9289-D955BB99F118}"/>
              </a:ext>
            </a:extLst>
          </p:cNvPr>
          <p:cNvSpPr>
            <a:spLocks/>
          </p:cNvSpPr>
          <p:nvPr/>
        </p:nvSpPr>
        <p:spPr>
          <a:xfrm>
            <a:off x="675964" y="1081350"/>
            <a:ext cx="2980800" cy="2980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" name="Google Shape;1766;p44">
            <a:extLst>
              <a:ext uri="{FF2B5EF4-FFF2-40B4-BE49-F238E27FC236}">
                <a16:creationId xmlns:a16="http://schemas.microsoft.com/office/drawing/2014/main" id="{A62D2593-733D-204C-ABC9-243EFB6A61FC}"/>
              </a:ext>
            </a:extLst>
          </p:cNvPr>
          <p:cNvGrpSpPr/>
          <p:nvPr/>
        </p:nvGrpSpPr>
        <p:grpSpPr>
          <a:xfrm flipH="1">
            <a:off x="467544" y="1470478"/>
            <a:ext cx="2769803" cy="2202543"/>
            <a:chOff x="941428" y="2249745"/>
            <a:chExt cx="3742340" cy="2566350"/>
          </a:xfrm>
        </p:grpSpPr>
        <p:sp>
          <p:nvSpPr>
            <p:cNvPr id="11" name="Google Shape;1767;p44">
              <a:extLst>
                <a:ext uri="{FF2B5EF4-FFF2-40B4-BE49-F238E27FC236}">
                  <a16:creationId xmlns:a16="http://schemas.microsoft.com/office/drawing/2014/main" id="{7AA3F682-2BC5-2C46-9F25-0AA70DD1D026}"/>
                </a:ext>
              </a:extLst>
            </p:cNvPr>
            <p:cNvSpPr/>
            <p:nvPr/>
          </p:nvSpPr>
          <p:spPr>
            <a:xfrm>
              <a:off x="2216184" y="2716811"/>
              <a:ext cx="2467584" cy="1722768"/>
            </a:xfrm>
            <a:custGeom>
              <a:avLst/>
              <a:gdLst/>
              <a:ahLst/>
              <a:cxnLst/>
              <a:rect l="l" t="t" r="r" b="b"/>
              <a:pathLst>
                <a:path w="4175437" h="2915120" extrusionOk="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000"/>
                  </a:srgbClr>
                </a:gs>
                <a:gs pos="27000">
                  <a:srgbClr val="FFFFFF">
                    <a:alpha val="80000"/>
                  </a:srgbClr>
                </a:gs>
                <a:gs pos="100000">
                  <a:srgbClr val="CDF8E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" name="Google Shape;1768;p44">
              <a:extLst>
                <a:ext uri="{FF2B5EF4-FFF2-40B4-BE49-F238E27FC236}">
                  <a16:creationId xmlns:a16="http://schemas.microsoft.com/office/drawing/2014/main" id="{80831E7E-958C-A749-A88C-784D1EBD5DD7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21" name="Google Shape;1769;p44">
                <a:extLst>
                  <a:ext uri="{FF2B5EF4-FFF2-40B4-BE49-F238E27FC236}">
                    <a16:creationId xmlns:a16="http://schemas.microsoft.com/office/drawing/2014/main" id="{5A8AE6CD-34F4-C946-9B27-D4984C5615F8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rgbClr val="9DF2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770;p44">
                <a:extLst>
                  <a:ext uri="{FF2B5EF4-FFF2-40B4-BE49-F238E27FC236}">
                    <a16:creationId xmlns:a16="http://schemas.microsoft.com/office/drawing/2014/main" id="{24B77554-9037-2148-B5A8-A5C64940E3BA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rgbClr val="9DF2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" name="Google Shape;1771;p44">
              <a:extLst>
                <a:ext uri="{FF2B5EF4-FFF2-40B4-BE49-F238E27FC236}">
                  <a16:creationId xmlns:a16="http://schemas.microsoft.com/office/drawing/2014/main" id="{BA51A3D8-49A6-7541-8792-CDA7A39CEA15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19" name="Google Shape;1772;p44">
                <a:extLst>
                  <a:ext uri="{FF2B5EF4-FFF2-40B4-BE49-F238E27FC236}">
                    <a16:creationId xmlns:a16="http://schemas.microsoft.com/office/drawing/2014/main" id="{3861562A-E7AF-0341-9411-DF83AD571514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rgbClr val="9DF2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773;p44">
                <a:extLst>
                  <a:ext uri="{FF2B5EF4-FFF2-40B4-BE49-F238E27FC236}">
                    <a16:creationId xmlns:a16="http://schemas.microsoft.com/office/drawing/2014/main" id="{BEA6AC5B-97D0-1D45-8A2F-D99D93D5DFA4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rgbClr val="9DF2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774;p44">
              <a:extLst>
                <a:ext uri="{FF2B5EF4-FFF2-40B4-BE49-F238E27FC236}">
                  <a16:creationId xmlns:a16="http://schemas.microsoft.com/office/drawing/2014/main" id="{ECCFB900-8662-264C-991C-78E703E306FD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17" name="Google Shape;1775;p44">
                <a:extLst>
                  <a:ext uri="{FF2B5EF4-FFF2-40B4-BE49-F238E27FC236}">
                    <a16:creationId xmlns:a16="http://schemas.microsoft.com/office/drawing/2014/main" id="{98430F6E-E2E8-BD46-84F7-23CEA2EDE816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rgbClr val="9DF2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776;p44">
                <a:extLst>
                  <a:ext uri="{FF2B5EF4-FFF2-40B4-BE49-F238E27FC236}">
                    <a16:creationId xmlns:a16="http://schemas.microsoft.com/office/drawing/2014/main" id="{A3C8EE69-EC1C-D445-9867-82BCA0E541A5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1777;p44">
              <a:extLst>
                <a:ext uri="{FF2B5EF4-FFF2-40B4-BE49-F238E27FC236}">
                  <a16:creationId xmlns:a16="http://schemas.microsoft.com/office/drawing/2014/main" id="{5F416387-629C-9643-BD03-49E6B4311805}"/>
                </a:ext>
              </a:extLst>
            </p:cNvPr>
            <p:cNvSpPr/>
            <p:nvPr/>
          </p:nvSpPr>
          <p:spPr>
            <a:xfrm rot="-1642568">
              <a:off x="2045380" y="2355612"/>
              <a:ext cx="598917" cy="568478"/>
            </a:xfrm>
            <a:custGeom>
              <a:avLst/>
              <a:gdLst/>
              <a:ahLst/>
              <a:cxnLst/>
              <a:rect l="l" t="t" r="r" b="b"/>
              <a:pathLst>
                <a:path w="598917" h="568478" extrusionOk="0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rgbClr val="9DF2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778;p44">
              <a:extLst>
                <a:ext uri="{FF2B5EF4-FFF2-40B4-BE49-F238E27FC236}">
                  <a16:creationId xmlns:a16="http://schemas.microsoft.com/office/drawing/2014/main" id="{DC0F6DF6-DA41-0647-85F1-249E29EA1220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>
                <a:gd name="adj" fmla="val 50000"/>
              </a:avLst>
            </a:prstGeom>
            <a:solidFill>
              <a:srgbClr val="9DF2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85;p18">
            <a:extLst>
              <a:ext uri="{FF2B5EF4-FFF2-40B4-BE49-F238E27FC236}">
                <a16:creationId xmlns:a16="http://schemas.microsoft.com/office/drawing/2014/main" id="{73164806-9535-4C31-BC2D-DF8D61BD3E5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6497"/>
          <a:stretch/>
        </p:blipFill>
        <p:spPr>
          <a:xfrm>
            <a:off x="258250" y="1063298"/>
            <a:ext cx="1755000" cy="229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" name="Google Shape;86;p18">
            <a:extLst>
              <a:ext uri="{FF2B5EF4-FFF2-40B4-BE49-F238E27FC236}">
                <a16:creationId xmlns:a16="http://schemas.microsoft.com/office/drawing/2014/main" id="{3750B514-CEF9-41E4-9C13-7DF90C1EE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25228"/>
          <a:stretch/>
        </p:blipFill>
        <p:spPr>
          <a:xfrm>
            <a:off x="2286268" y="1063275"/>
            <a:ext cx="1725203" cy="22944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" name="Google Shape;87;p18">
            <a:extLst>
              <a:ext uri="{FF2B5EF4-FFF2-40B4-BE49-F238E27FC236}">
                <a16:creationId xmlns:a16="http://schemas.microsoft.com/office/drawing/2014/main" id="{F0590B83-988F-4792-AC7A-2C3C2060150E}"/>
              </a:ext>
            </a:extLst>
          </p:cNvPr>
          <p:cNvSpPr txBox="1">
            <a:spLocks/>
          </p:cNvSpPr>
          <p:nvPr/>
        </p:nvSpPr>
        <p:spPr>
          <a:xfrm>
            <a:off x="217600" y="3205375"/>
            <a:ext cx="183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990"/>
            </a:pPr>
            <a:r>
              <a:rPr lang="en-US" altLang="ko" sz="1800"/>
              <a:t>everytime</a:t>
            </a:r>
            <a:endParaRPr lang="en-US" sz="1800"/>
          </a:p>
        </p:txBody>
      </p:sp>
      <p:sp>
        <p:nvSpPr>
          <p:cNvPr id="35" name="Google Shape;88;p18">
            <a:extLst>
              <a:ext uri="{FF2B5EF4-FFF2-40B4-BE49-F238E27FC236}">
                <a16:creationId xmlns:a16="http://schemas.microsoft.com/office/drawing/2014/main" id="{ADF8E3D3-9919-403E-994B-47BDF276A261}"/>
              </a:ext>
            </a:extLst>
          </p:cNvPr>
          <p:cNvSpPr txBox="1">
            <a:spLocks/>
          </p:cNvSpPr>
          <p:nvPr/>
        </p:nvSpPr>
        <p:spPr>
          <a:xfrm>
            <a:off x="2230725" y="3205375"/>
            <a:ext cx="183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990"/>
            </a:pPr>
            <a:r>
              <a:rPr lang="ko-KR" altLang="en-US" sz="1800"/>
              <a:t>당근마켓</a:t>
            </a:r>
          </a:p>
        </p:txBody>
      </p:sp>
      <p:sp>
        <p:nvSpPr>
          <p:cNvPr id="36" name="Google Shape;89;p18">
            <a:extLst>
              <a:ext uri="{FF2B5EF4-FFF2-40B4-BE49-F238E27FC236}">
                <a16:creationId xmlns:a16="http://schemas.microsoft.com/office/drawing/2014/main" id="{A1136C5E-81EB-46A1-AF90-F864D03A4547}"/>
              </a:ext>
            </a:extLst>
          </p:cNvPr>
          <p:cNvSpPr txBox="1">
            <a:spLocks/>
          </p:cNvSpPr>
          <p:nvPr/>
        </p:nvSpPr>
        <p:spPr>
          <a:xfrm>
            <a:off x="258250" y="3759575"/>
            <a:ext cx="8627400" cy="13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990"/>
            </a:pPr>
            <a:r>
              <a:rPr lang="en-US" altLang="ko" sz="1800"/>
              <a:t>There are some flea market service in a form of bulletin board.</a:t>
            </a:r>
            <a:endParaRPr lang="en-US" sz="1800"/>
          </a:p>
          <a:p>
            <a:pPr>
              <a:spcBef>
                <a:spcPts val="0"/>
              </a:spcBef>
              <a:buSzPts val="990"/>
            </a:pPr>
            <a:endParaRPr lang="en-US" sz="1800"/>
          </a:p>
          <a:p>
            <a:pPr>
              <a:spcBef>
                <a:spcPts val="0"/>
              </a:spcBef>
              <a:buSzPts val="990"/>
            </a:pPr>
            <a:r>
              <a:rPr lang="en-US" altLang="ko" sz="1800"/>
              <a:t>We provide real flea market with metabus space and real communication.</a:t>
            </a:r>
            <a:endParaRPr lang="en-US" sz="1800"/>
          </a:p>
          <a:p>
            <a:pPr>
              <a:spcBef>
                <a:spcPts val="0"/>
              </a:spcBef>
              <a:buSzPts val="990"/>
            </a:pPr>
            <a:r>
              <a:rPr lang="en-US" altLang="ko" sz="1800" b="1"/>
              <a:t>to make the users feel like they are at the actual flea market.</a:t>
            </a:r>
            <a:endParaRPr lang="en-US" sz="1800" b="1"/>
          </a:p>
        </p:txBody>
      </p:sp>
      <p:pic>
        <p:nvPicPr>
          <p:cNvPr id="37" name="Google Shape;90;p18">
            <a:extLst>
              <a:ext uri="{FF2B5EF4-FFF2-40B4-BE49-F238E27FC236}">
                <a16:creationId xmlns:a16="http://schemas.microsoft.com/office/drawing/2014/main" id="{8D93698A-499B-4F72-8C4E-91E89808CC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653" y="1063300"/>
            <a:ext cx="4079098" cy="22944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" name="Google Shape;91;p18">
            <a:extLst>
              <a:ext uri="{FF2B5EF4-FFF2-40B4-BE49-F238E27FC236}">
                <a16:creationId xmlns:a16="http://schemas.microsoft.com/office/drawing/2014/main" id="{2B437625-BFF5-4FBC-B2C1-BBB280F50C8E}"/>
              </a:ext>
            </a:extLst>
          </p:cNvPr>
          <p:cNvSpPr txBox="1">
            <a:spLocks/>
          </p:cNvSpPr>
          <p:nvPr/>
        </p:nvSpPr>
        <p:spPr>
          <a:xfrm>
            <a:off x="4543850" y="3205375"/>
            <a:ext cx="434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990"/>
            </a:pPr>
            <a:r>
              <a:rPr lang="en-US" altLang="ko" sz="1800" b="1"/>
              <a:t>Metabus Flea Market</a:t>
            </a:r>
            <a:endParaRPr lang="en-US" sz="1800" b="1"/>
          </a:p>
        </p:txBody>
      </p:sp>
      <p:sp>
        <p:nvSpPr>
          <p:cNvPr id="39" name="Google Shape;92;p18">
            <a:extLst>
              <a:ext uri="{FF2B5EF4-FFF2-40B4-BE49-F238E27FC236}">
                <a16:creationId xmlns:a16="http://schemas.microsoft.com/office/drawing/2014/main" id="{46F799A4-91F1-434A-BBCC-9F1AD8E6DA19}"/>
              </a:ext>
            </a:extLst>
          </p:cNvPr>
          <p:cNvSpPr txBox="1">
            <a:spLocks/>
          </p:cNvSpPr>
          <p:nvPr/>
        </p:nvSpPr>
        <p:spPr>
          <a:xfrm>
            <a:off x="4011475" y="1789600"/>
            <a:ext cx="79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990"/>
            </a:pPr>
            <a:r>
              <a:rPr lang="en-US" altLang="ko" sz="1800"/>
              <a:t>vs</a:t>
            </a:r>
            <a:endParaRPr lang="en-US" sz="1800"/>
          </a:p>
        </p:txBody>
      </p:sp>
      <p:sp>
        <p:nvSpPr>
          <p:cNvPr id="40" name="자유형 31">
            <a:extLst>
              <a:ext uri="{FF2B5EF4-FFF2-40B4-BE49-F238E27FC236}">
                <a16:creationId xmlns:a16="http://schemas.microsoft.com/office/drawing/2014/main" id="{24DAE322-4F70-4A77-B2E7-8B1DAECCB1D3}"/>
              </a:ext>
            </a:extLst>
          </p:cNvPr>
          <p:cNvSpPr/>
          <p:nvPr/>
        </p:nvSpPr>
        <p:spPr>
          <a:xfrm>
            <a:off x="7024464" y="0"/>
            <a:ext cx="2119536" cy="987574"/>
          </a:xfrm>
          <a:custGeom>
            <a:avLst/>
            <a:gdLst>
              <a:gd name="connsiteX0" fmla="*/ 2059 w 2119536"/>
              <a:gd name="connsiteY0" fmla="*/ 0 h 987574"/>
              <a:gd name="connsiteX1" fmla="*/ 2119536 w 2119536"/>
              <a:gd name="connsiteY1" fmla="*/ 0 h 987574"/>
              <a:gd name="connsiteX2" fmla="*/ 2119536 w 2119536"/>
              <a:gd name="connsiteY2" fmla="*/ 987574 h 987574"/>
              <a:gd name="connsiteX3" fmla="*/ 1915690 w 2119536"/>
              <a:gd name="connsiteY3" fmla="*/ 987574 h 987574"/>
              <a:gd name="connsiteX4" fmla="*/ 1915690 w 2119536"/>
              <a:gd name="connsiteY4" fmla="*/ 985265 h 987574"/>
              <a:gd name="connsiteX5" fmla="*/ 1838015 w 2119536"/>
              <a:gd name="connsiteY5" fmla="*/ 982245 h 987574"/>
              <a:gd name="connsiteX6" fmla="*/ 1743751 w 2119536"/>
              <a:gd name="connsiteY6" fmla="*/ 957871 h 987574"/>
              <a:gd name="connsiteX7" fmla="*/ 1670124 w 2119536"/>
              <a:gd name="connsiteY7" fmla="*/ 955008 h 987574"/>
              <a:gd name="connsiteX8" fmla="*/ 1599886 w 2119536"/>
              <a:gd name="connsiteY8" fmla="*/ 936847 h 987574"/>
              <a:gd name="connsiteX9" fmla="*/ 1516469 w 2119536"/>
              <a:gd name="connsiteY9" fmla="*/ 941869 h 987574"/>
              <a:gd name="connsiteX10" fmla="*/ 797073 w 2119536"/>
              <a:gd name="connsiteY10" fmla="*/ 727152 h 987574"/>
              <a:gd name="connsiteX11" fmla="*/ 363336 w 2119536"/>
              <a:gd name="connsiteY11" fmla="*/ 468161 h 987574"/>
              <a:gd name="connsiteX12" fmla="*/ 360022 w 2119536"/>
              <a:gd name="connsiteY12" fmla="*/ 465441 h 987574"/>
              <a:gd name="connsiteX13" fmla="*/ 338431 w 2119536"/>
              <a:gd name="connsiteY13" fmla="*/ 465441 h 987574"/>
              <a:gd name="connsiteX14" fmla="*/ 338431 w 2119536"/>
              <a:gd name="connsiteY14" fmla="*/ 447717 h 987574"/>
              <a:gd name="connsiteX15" fmla="*/ 256959 w 2119536"/>
              <a:gd name="connsiteY15" fmla="*/ 380840 h 987574"/>
              <a:gd name="connsiteX16" fmla="*/ 118383 w 2119536"/>
              <a:gd name="connsiteY16" fmla="*/ 219978 h 987574"/>
              <a:gd name="connsiteX17" fmla="*/ 101574 w 2119536"/>
              <a:gd name="connsiteY17" fmla="*/ 176675 h 987574"/>
              <a:gd name="connsiteX18" fmla="*/ 41781 w 2119536"/>
              <a:gd name="connsiteY18" fmla="*/ 116789 h 987574"/>
              <a:gd name="connsiteX19" fmla="*/ 0 w 2119536"/>
              <a:gd name="connsiteY19" fmla="*/ 34405 h 98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19536" h="987574">
                <a:moveTo>
                  <a:pt x="2059" y="0"/>
                </a:moveTo>
                <a:lnTo>
                  <a:pt x="2119536" y="0"/>
                </a:lnTo>
                <a:lnTo>
                  <a:pt x="2119536" y="987574"/>
                </a:lnTo>
                <a:lnTo>
                  <a:pt x="1915690" y="987574"/>
                </a:lnTo>
                <a:lnTo>
                  <a:pt x="1915690" y="985265"/>
                </a:lnTo>
                <a:lnTo>
                  <a:pt x="1838015" y="982245"/>
                </a:lnTo>
                <a:lnTo>
                  <a:pt x="1743751" y="957871"/>
                </a:lnTo>
                <a:lnTo>
                  <a:pt x="1670124" y="955008"/>
                </a:lnTo>
                <a:lnTo>
                  <a:pt x="1599886" y="936847"/>
                </a:lnTo>
                <a:lnTo>
                  <a:pt x="1516469" y="941869"/>
                </a:lnTo>
                <a:cubicBezTo>
                  <a:pt x="1341870" y="936929"/>
                  <a:pt x="1076410" y="861317"/>
                  <a:pt x="797073" y="727152"/>
                </a:cubicBezTo>
                <a:cubicBezTo>
                  <a:pt x="629470" y="646654"/>
                  <a:pt x="480671" y="556506"/>
                  <a:pt x="363336" y="468161"/>
                </a:cubicBezTo>
                <a:lnTo>
                  <a:pt x="360022" y="465441"/>
                </a:lnTo>
                <a:lnTo>
                  <a:pt x="338431" y="465441"/>
                </a:lnTo>
                <a:lnTo>
                  <a:pt x="338431" y="447717"/>
                </a:lnTo>
                <a:lnTo>
                  <a:pt x="256959" y="380840"/>
                </a:lnTo>
                <a:cubicBezTo>
                  <a:pt x="193657" y="323592"/>
                  <a:pt x="146215" y="268841"/>
                  <a:pt x="118383" y="219978"/>
                </a:cubicBezTo>
                <a:lnTo>
                  <a:pt x="101574" y="176675"/>
                </a:lnTo>
                <a:lnTo>
                  <a:pt x="41781" y="116789"/>
                </a:lnTo>
                <a:cubicBezTo>
                  <a:pt x="20973" y="89056"/>
                  <a:pt x="6635" y="61047"/>
                  <a:pt x="0" y="34405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75205A5-1B45-AB45-A3F8-9F5308CF83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75323"/>
            <a:ext cx="9144000" cy="576064"/>
          </a:xfrm>
        </p:spPr>
        <p:txBody>
          <a:bodyPr/>
          <a:lstStyle/>
          <a:p>
            <a:r>
              <a:rPr lang="en-US" altLang="ko-KR" b="1" dirty="0"/>
              <a:t>Background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70694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75656" y="659787"/>
            <a:ext cx="75533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57489" y="2571750"/>
            <a:ext cx="75533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6611" y="659787"/>
            <a:ext cx="75533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392121" y="3213864"/>
            <a:ext cx="2110320" cy="1048024"/>
            <a:chOff x="803640" y="3362835"/>
            <a:chExt cx="2059657" cy="1048024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People keep trying to contact each other, and do communicative activities via online.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Beyond the World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583048" y="1384119"/>
            <a:ext cx="2221200" cy="1048024"/>
            <a:chOff x="744144" y="3362835"/>
            <a:chExt cx="2167876" cy="1048024"/>
          </a:xfrm>
        </p:grpSpPr>
        <p:sp>
          <p:nvSpPr>
            <p:cNvPr id="19" name="TextBox 18"/>
            <p:cNvSpPr txBox="1"/>
            <p:nvPr/>
          </p:nvSpPr>
          <p:spPr>
            <a:xfrm>
              <a:off x="744144" y="3579862"/>
              <a:ext cx="2167876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150" dirty="0">
                  <a:solidFill>
                    <a:schemeClr val="bg1"/>
                  </a:solidFill>
                  <a:cs typeface="Arial" pitchFamily="34" charset="0"/>
                </a:rPr>
                <a:t>For example besides ‘</a:t>
              </a:r>
              <a:r>
                <a:rPr lang="ko-KR" altLang="en-US" sz="1150" dirty="0">
                  <a:solidFill>
                    <a:schemeClr val="bg1"/>
                  </a:solidFill>
                  <a:cs typeface="Arial" pitchFamily="34" charset="0"/>
                </a:rPr>
                <a:t>당근마켓</a:t>
              </a:r>
              <a:r>
                <a:rPr lang="en-US" altLang="ko-KR" sz="1150" dirty="0">
                  <a:solidFill>
                    <a:schemeClr val="bg1"/>
                  </a:solidFill>
                  <a:cs typeface="Arial" pitchFamily="34" charset="0"/>
                </a:rPr>
                <a:t>’ or ‘</a:t>
              </a:r>
              <a:r>
                <a:rPr lang="en-US" altLang="ko-KR" sz="1150" dirty="0" err="1">
                  <a:solidFill>
                    <a:schemeClr val="bg1"/>
                  </a:solidFill>
                  <a:cs typeface="Arial" pitchFamily="34" charset="0"/>
                </a:rPr>
                <a:t>everytime</a:t>
              </a:r>
              <a:r>
                <a:rPr lang="en-US" altLang="ko-KR" sz="1150" dirty="0">
                  <a:solidFill>
                    <a:schemeClr val="bg1"/>
                  </a:solidFill>
                  <a:cs typeface="Arial" pitchFamily="34" charset="0"/>
                </a:rPr>
                <a:t>’ system, there is online flea market system in Maple story also.</a:t>
              </a:r>
              <a:endParaRPr lang="ko-KR" altLang="en-US" sz="115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Flea market system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2227" y="1384119"/>
            <a:ext cx="2182863" cy="1032635"/>
            <a:chOff x="732839" y="3362835"/>
            <a:chExt cx="2130458" cy="1032635"/>
          </a:xfrm>
        </p:grpSpPr>
        <p:sp>
          <p:nvSpPr>
            <p:cNvPr id="22" name="TextBox 21"/>
            <p:cNvSpPr txBox="1"/>
            <p:nvPr/>
          </p:nvSpPr>
          <p:spPr>
            <a:xfrm>
              <a:off x="732839" y="3595251"/>
              <a:ext cx="2130458" cy="8002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1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Corona Virus made us to separate from each other. And that reason leads us to contact online more and more. </a:t>
              </a:r>
              <a:endParaRPr lang="ko-KR" altLang="en-US" sz="11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Coronavirus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6FDD0F-3BE2-45D6-BA49-466A8FCE846C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24" name="Google Shape;97;p19">
            <a:extLst>
              <a:ext uri="{FF2B5EF4-FFF2-40B4-BE49-F238E27FC236}">
                <a16:creationId xmlns:a16="http://schemas.microsoft.com/office/drawing/2014/main" id="{306935D7-CCB5-4C4D-B6F9-C96F31641D6B}"/>
              </a:ext>
            </a:extLst>
          </p:cNvPr>
          <p:cNvSpPr txBox="1">
            <a:spLocks/>
          </p:cNvSpPr>
          <p:nvPr/>
        </p:nvSpPr>
        <p:spPr>
          <a:xfrm>
            <a:off x="0" y="-64949"/>
            <a:ext cx="8520600" cy="841800"/>
          </a:xfrm>
          <a:prstGeom prst="rect">
            <a:avLst/>
          </a:prstGeom>
          <a:effectLst>
            <a:outerShdw blurRad="351531" dist="50800" dir="5400000" sx="64018" sy="64018" algn="ctr" rotWithShape="0">
              <a:srgbClr val="000000">
                <a:alpha val="43137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3600" b="1" dirty="0"/>
              <a:t>What do we want to make?</a:t>
            </a:r>
          </a:p>
        </p:txBody>
      </p:sp>
      <p:pic>
        <p:nvPicPr>
          <p:cNvPr id="27" name="Picture 4" descr="Earth Day 2021: Get involved – The Parthenon">
            <a:extLst>
              <a:ext uri="{FF2B5EF4-FFF2-40B4-BE49-F238E27FC236}">
                <a16:creationId xmlns:a16="http://schemas.microsoft.com/office/drawing/2014/main" id="{02E438B4-769F-4125-A445-6EF5DC434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11504"/>
            <a:ext cx="2003380" cy="187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US Military approves Coronavirus quarantine camps next to major airports.">
            <a:extLst>
              <a:ext uri="{FF2B5EF4-FFF2-40B4-BE49-F238E27FC236}">
                <a16:creationId xmlns:a16="http://schemas.microsoft.com/office/drawing/2014/main" id="{C5BB9AD2-1A40-4F8A-B10F-AE90AA626E0E}"/>
              </a:ext>
            </a:extLst>
          </p:cNvPr>
          <p:cNvPicPr>
            <a:picLocks noGrp="1" noChangeAspect="1" noChangeArrowheads="1"/>
          </p:cNvPicPr>
          <p:nvPr>
            <p:ph type="pic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" r="4198"/>
          <a:stretch>
            <a:fillRect/>
          </a:stretch>
        </p:blipFill>
        <p:spPr bwMode="auto">
          <a:xfrm>
            <a:off x="2297113" y="700088"/>
            <a:ext cx="2286000" cy="187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0BA3F08-E7F5-48E8-9065-A26D1951E32B}"/>
              </a:ext>
            </a:extLst>
          </p:cNvPr>
          <p:cNvSpPr txBox="1"/>
          <p:nvPr/>
        </p:nvSpPr>
        <p:spPr>
          <a:xfrm>
            <a:off x="0" y="4589570"/>
            <a:ext cx="9141100" cy="36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SzPts val="990"/>
            </a:pPr>
            <a:r>
              <a:rPr lang="en-US" altLang="ko-KR" sz="1790" i="1" dirty="0"/>
              <a:t>Making a </a:t>
            </a:r>
            <a:r>
              <a:rPr lang="en-US" altLang="ko-KR" sz="1790" b="1" i="1" dirty="0"/>
              <a:t>communicative market system </a:t>
            </a:r>
            <a:r>
              <a:rPr lang="en-US" altLang="ko-KR" sz="1790" i="1" dirty="0"/>
              <a:t>that goes beyond the limits of space and time</a:t>
            </a:r>
            <a:endParaRPr lang="ko-KR" altLang="en-US" sz="1790" b="1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915453-F25E-4D15-AF39-18F670C2C622}"/>
              </a:ext>
            </a:extLst>
          </p:cNvPr>
          <p:cNvSpPr txBox="1"/>
          <p:nvPr/>
        </p:nvSpPr>
        <p:spPr>
          <a:xfrm>
            <a:off x="6876256" y="2861504"/>
            <a:ext cx="223224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ts val="990"/>
            </a:pPr>
            <a:r>
              <a:rPr lang="en-US" altLang="ko-KR" sz="1700" i="1" dirty="0"/>
              <a:t>We have already experienced these kind of</a:t>
            </a:r>
          </a:p>
          <a:p>
            <a:pPr algn="ctr">
              <a:buSzPts val="990"/>
            </a:pPr>
            <a:r>
              <a:rPr lang="en-US" altLang="ko-KR" sz="1700" b="1" i="1" dirty="0"/>
              <a:t>market system</a:t>
            </a:r>
            <a:endParaRPr lang="ko-KR" altLang="en-US" sz="1700" b="1" i="1" dirty="0"/>
          </a:p>
        </p:txBody>
      </p:sp>
      <p:pic>
        <p:nvPicPr>
          <p:cNvPr id="32" name="Picture 2" descr="옛날 메이플스토리 헤네시스 자유시장 : 네이버 블로그">
            <a:extLst>
              <a:ext uri="{FF2B5EF4-FFF2-40B4-BE49-F238E27FC236}">
                <a16:creationId xmlns:a16="http://schemas.microsoft.com/office/drawing/2014/main" id="{002059C1-60D9-484D-AD9F-0B9BF947E941}"/>
              </a:ext>
            </a:extLst>
          </p:cNvPr>
          <p:cNvPicPr>
            <a:picLocks noGrp="1" noChangeAspect="1" noChangeArrowheads="1"/>
          </p:cNvPicPr>
          <p:nvPr>
            <p:ph type="pic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" r="4258"/>
          <a:stretch>
            <a:fillRect/>
          </a:stretch>
        </p:blipFill>
        <p:spPr bwMode="auto">
          <a:xfrm>
            <a:off x="4583113" y="2578100"/>
            <a:ext cx="2286000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519D8B56-C26D-4E02-996F-1018FB40F030}"/>
              </a:ext>
            </a:extLst>
          </p:cNvPr>
          <p:cNvPicPr>
            <a:picLocks noGrp="1" noChangeAspect="1" noChangeArrowheads="1"/>
          </p:cNvPicPr>
          <p:nvPr>
            <p:ph type="pic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7" r="4667"/>
          <a:stretch>
            <a:fillRect/>
          </a:stretch>
        </p:blipFill>
        <p:spPr bwMode="auto">
          <a:xfrm>
            <a:off x="6858000" y="698500"/>
            <a:ext cx="2286000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576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</a:rPr>
              <a:t>Goal &amp; Methods</a:t>
            </a:r>
            <a:endParaRPr lang="ko-KR" altLang="en-US" b="1" dirty="0">
              <a:latin typeface="+mj-lt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26CC48-D942-D640-9835-05857712FF0C}"/>
              </a:ext>
            </a:extLst>
          </p:cNvPr>
          <p:cNvSpPr>
            <a:spLocks/>
          </p:cNvSpPr>
          <p:nvPr/>
        </p:nvSpPr>
        <p:spPr>
          <a:xfrm>
            <a:off x="675964" y="1059582"/>
            <a:ext cx="2980800" cy="2980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Google Shape;1731;p44">
            <a:extLst>
              <a:ext uri="{FF2B5EF4-FFF2-40B4-BE49-F238E27FC236}">
                <a16:creationId xmlns:a16="http://schemas.microsoft.com/office/drawing/2014/main" id="{F9B23263-C983-0C42-A97B-DFA500028B2C}"/>
              </a:ext>
            </a:extLst>
          </p:cNvPr>
          <p:cNvGrpSpPr/>
          <p:nvPr/>
        </p:nvGrpSpPr>
        <p:grpSpPr>
          <a:xfrm rot="20904711">
            <a:off x="1331055" y="1523295"/>
            <a:ext cx="1987270" cy="2346651"/>
            <a:chOff x="4562232" y="2235908"/>
            <a:chExt cx="3625732" cy="4289437"/>
          </a:xfrm>
        </p:grpSpPr>
        <p:grpSp>
          <p:nvGrpSpPr>
            <p:cNvPr id="9" name="Google Shape;1732;p44">
              <a:extLst>
                <a:ext uri="{FF2B5EF4-FFF2-40B4-BE49-F238E27FC236}">
                  <a16:creationId xmlns:a16="http://schemas.microsoft.com/office/drawing/2014/main" id="{B7BE122A-0E1C-0342-94DE-DC8DA39E094F}"/>
                </a:ext>
              </a:extLst>
            </p:cNvPr>
            <p:cNvGrpSpPr/>
            <p:nvPr/>
          </p:nvGrpSpPr>
          <p:grpSpPr>
            <a:xfrm rot="-1800000">
              <a:off x="5964234" y="4473736"/>
              <a:ext cx="1932972" cy="1680969"/>
              <a:chOff x="2084105" y="5383623"/>
              <a:chExt cx="815482" cy="891098"/>
            </a:xfrm>
          </p:grpSpPr>
          <p:sp>
            <p:nvSpPr>
              <p:cNvPr id="14" name="Google Shape;1733;p44">
                <a:extLst>
                  <a:ext uri="{FF2B5EF4-FFF2-40B4-BE49-F238E27FC236}">
                    <a16:creationId xmlns:a16="http://schemas.microsoft.com/office/drawing/2014/main" id="{C7285BC5-F379-E247-BA44-32FF04B580AB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815482" cy="891098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 extrusionOk="0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rgbClr val="7BECD1"/>
                  </a:gs>
                  <a:gs pos="100000">
                    <a:srgbClr val="7BECD1"/>
                  </a:gs>
                </a:gsLst>
                <a:lin ang="19799999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734;p44">
                <a:extLst>
                  <a:ext uri="{FF2B5EF4-FFF2-40B4-BE49-F238E27FC236}">
                    <a16:creationId xmlns:a16="http://schemas.microsoft.com/office/drawing/2014/main" id="{2BAA839A-1348-3B4A-B896-262777DC3F47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614896" cy="884728"/>
              </a:xfrm>
              <a:custGeom>
                <a:avLst/>
                <a:gdLst/>
                <a:ahLst/>
                <a:cxnLst/>
                <a:rect l="l" t="t" r="r" b="b"/>
                <a:pathLst>
                  <a:path w="1359043" h="1787331" extrusionOk="0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893519" y="1787331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rgbClr val="92EFD9"/>
                  </a:gs>
                  <a:gs pos="100000">
                    <a:srgbClr val="92EFD9"/>
                  </a:gs>
                </a:gsLst>
                <a:lin ang="19799999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735;p44">
                <a:extLst>
                  <a:ext uri="{FF2B5EF4-FFF2-40B4-BE49-F238E27FC236}">
                    <a16:creationId xmlns:a16="http://schemas.microsoft.com/office/drawing/2014/main" id="{1A688C84-B22A-7F43-A0B3-04CCA563F2D3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408037" cy="885995"/>
              </a:xfrm>
              <a:custGeom>
                <a:avLst/>
                <a:gdLst/>
                <a:ahLst/>
                <a:cxnLst/>
                <a:rect l="l" t="t" r="r" b="b"/>
                <a:pathLst>
                  <a:path w="901843" h="1789890" extrusionOk="0">
                    <a:moveTo>
                      <a:pt x="0" y="0"/>
                    </a:moveTo>
                    <a:lnTo>
                      <a:pt x="897414" y="0"/>
                    </a:lnTo>
                    <a:lnTo>
                      <a:pt x="901843" y="212596"/>
                    </a:lnTo>
                    <a:lnTo>
                      <a:pt x="895045" y="1789890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rgbClr val="B5F5E6"/>
                  </a:gs>
                  <a:gs pos="100000">
                    <a:srgbClr val="B5F5E6"/>
                  </a:gs>
                </a:gsLst>
                <a:lin ang="19799999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36;p44">
                <a:extLst>
                  <a:ext uri="{FF2B5EF4-FFF2-40B4-BE49-F238E27FC236}">
                    <a16:creationId xmlns:a16="http://schemas.microsoft.com/office/drawing/2014/main" id="{65BD3BC8-820D-8A4D-8E4A-33A0CA7FC2CB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405505" cy="886992"/>
              </a:xfrm>
              <a:custGeom>
                <a:avLst/>
                <a:gdLst/>
                <a:ahLst/>
                <a:cxnLst/>
                <a:rect l="l" t="t" r="r" b="b"/>
                <a:pathLst>
                  <a:path w="896246" h="1791906" extrusionOk="0">
                    <a:moveTo>
                      <a:pt x="0" y="0"/>
                    </a:moveTo>
                    <a:lnTo>
                      <a:pt x="440115" y="0"/>
                    </a:lnTo>
                    <a:lnTo>
                      <a:pt x="452263" y="212596"/>
                    </a:lnTo>
                    <a:lnTo>
                      <a:pt x="896246" y="1791906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rgbClr val="CDF8EF"/>
                  </a:gs>
                  <a:gs pos="100000">
                    <a:srgbClr val="CDF8EF"/>
                  </a:gs>
                </a:gsLst>
                <a:lin ang="19799999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737;p44">
                <a:extLst>
                  <a:ext uri="{FF2B5EF4-FFF2-40B4-BE49-F238E27FC236}">
                    <a16:creationId xmlns:a16="http://schemas.microsoft.com/office/drawing/2014/main" id="{3C67A6DB-12EA-AD44-84BA-49CD6C72CF19}"/>
                  </a:ext>
                </a:extLst>
              </p:cNvPr>
              <p:cNvSpPr/>
              <p:nvPr/>
            </p:nvSpPr>
            <p:spPr>
              <a:xfrm>
                <a:off x="2397817" y="6070896"/>
                <a:ext cx="184225" cy="202494"/>
              </a:xfrm>
              <a:custGeom>
                <a:avLst/>
                <a:gdLst/>
                <a:ahLst/>
                <a:cxnLst/>
                <a:rect l="l" t="t" r="r" b="b"/>
                <a:pathLst>
                  <a:path w="1791810" h="1800199" extrusionOk="0">
                    <a:moveTo>
                      <a:pt x="229620" y="140779"/>
                    </a:moveTo>
                    <a:cubicBezTo>
                      <a:pt x="334730" y="140779"/>
                      <a:pt x="422984" y="212958"/>
                      <a:pt x="445844" y="310765"/>
                    </a:cubicBezTo>
                    <a:lnTo>
                      <a:pt x="454300" y="310765"/>
                    </a:lnTo>
                    <a:lnTo>
                      <a:pt x="462757" y="310765"/>
                    </a:lnTo>
                    <a:cubicBezTo>
                      <a:pt x="485617" y="212958"/>
                      <a:pt x="573869" y="140779"/>
                      <a:pt x="678980" y="140779"/>
                    </a:cubicBezTo>
                    <a:cubicBezTo>
                      <a:pt x="784090" y="140779"/>
                      <a:pt x="872344" y="212958"/>
                      <a:pt x="895204" y="310765"/>
                    </a:cubicBezTo>
                    <a:lnTo>
                      <a:pt x="903659" y="310765"/>
                    </a:lnTo>
                    <a:lnTo>
                      <a:pt x="903660" y="310765"/>
                    </a:lnTo>
                    <a:lnTo>
                      <a:pt x="912116" y="310765"/>
                    </a:lnTo>
                    <a:cubicBezTo>
                      <a:pt x="934976" y="212958"/>
                      <a:pt x="1023228" y="140779"/>
                      <a:pt x="1128339" y="140779"/>
                    </a:cubicBezTo>
                    <a:cubicBezTo>
                      <a:pt x="1233450" y="140779"/>
                      <a:pt x="1321703" y="212958"/>
                      <a:pt x="1344563" y="310765"/>
                    </a:cubicBezTo>
                    <a:lnTo>
                      <a:pt x="1353019" y="310765"/>
                    </a:lnTo>
                    <a:lnTo>
                      <a:pt x="1361476" y="310765"/>
                    </a:lnTo>
                    <a:cubicBezTo>
                      <a:pt x="1384336" y="212958"/>
                      <a:pt x="1472588" y="140779"/>
                      <a:pt x="1577699" y="140779"/>
                    </a:cubicBezTo>
                    <a:cubicBezTo>
                      <a:pt x="1680932" y="140779"/>
                      <a:pt x="1767904" y="210402"/>
                      <a:pt x="1791810" y="305762"/>
                    </a:cubicBezTo>
                    <a:lnTo>
                      <a:pt x="901188" y="1800199"/>
                    </a:lnTo>
                    <a:lnTo>
                      <a:pt x="13460" y="310615"/>
                    </a:lnTo>
                    <a:cubicBezTo>
                      <a:pt x="36351" y="212881"/>
                      <a:pt x="124565" y="140779"/>
                      <a:pt x="229620" y="140779"/>
                    </a:cubicBez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4940" y="0"/>
                    </a:lnTo>
                    <a:lnTo>
                      <a:pt x="4940" y="296318"/>
                    </a:lnTo>
                    <a:lnTo>
                      <a:pt x="1012" y="289727"/>
                    </a:lnTo>
                    <a:lnTo>
                      <a:pt x="1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rgbClr val="474747"/>
                  </a:gs>
                  <a:gs pos="15000">
                    <a:srgbClr val="474747"/>
                  </a:gs>
                  <a:gs pos="100000">
                    <a:srgbClr val="AFAFAF"/>
                  </a:gs>
                </a:gsLst>
                <a:lin ang="10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" name="Google Shape;1738;p44">
              <a:extLst>
                <a:ext uri="{FF2B5EF4-FFF2-40B4-BE49-F238E27FC236}">
                  <a16:creationId xmlns:a16="http://schemas.microsoft.com/office/drawing/2014/main" id="{A399A6A2-DDD1-944F-BA61-7D8D76592BA5}"/>
                </a:ext>
              </a:extLst>
            </p:cNvPr>
            <p:cNvSpPr/>
            <p:nvPr/>
          </p:nvSpPr>
          <p:spPr>
            <a:xfrm rot="-7200000">
              <a:off x="5606012" y="4024339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 extrusionOk="0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2"/>
            </a:solidFill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739;p44">
              <a:extLst>
                <a:ext uri="{FF2B5EF4-FFF2-40B4-BE49-F238E27FC236}">
                  <a16:creationId xmlns:a16="http://schemas.microsoft.com/office/drawing/2014/main" id="{C75564B7-1DA3-B541-A3FD-3A13A2AE3771}"/>
                </a:ext>
              </a:extLst>
            </p:cNvPr>
            <p:cNvSpPr/>
            <p:nvPr/>
          </p:nvSpPr>
          <p:spPr>
            <a:xfrm rot="4400993">
              <a:off x="5833816" y="2266987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 extrusionOk="0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4"/>
            </a:solidFill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740;p44">
              <a:extLst>
                <a:ext uri="{FF2B5EF4-FFF2-40B4-BE49-F238E27FC236}">
                  <a16:creationId xmlns:a16="http://schemas.microsoft.com/office/drawing/2014/main" id="{E3F0F5ED-88A5-3549-B844-6C9E1BC43FE6}"/>
                </a:ext>
              </a:extLst>
            </p:cNvPr>
            <p:cNvSpPr/>
            <p:nvPr/>
          </p:nvSpPr>
          <p:spPr>
            <a:xfrm rot="9000000">
              <a:off x="6316872" y="3487189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 extrusionOk="0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3"/>
            </a:solidFill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741;p44">
              <a:extLst>
                <a:ext uri="{FF2B5EF4-FFF2-40B4-BE49-F238E27FC236}">
                  <a16:creationId xmlns:a16="http://schemas.microsoft.com/office/drawing/2014/main" id="{F499455E-C1F4-0B4A-B0FB-1D67685F7AB5}"/>
                </a:ext>
              </a:extLst>
            </p:cNvPr>
            <p:cNvSpPr/>
            <p:nvPr/>
          </p:nvSpPr>
          <p:spPr>
            <a:xfrm rot="-3003675">
              <a:off x="4851990" y="3080834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 extrusionOk="0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1"/>
            </a:solidFill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3757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7">
            <a:extLst>
              <a:ext uri="{FF2B5EF4-FFF2-40B4-BE49-F238E27FC236}">
                <a16:creationId xmlns:a16="http://schemas.microsoft.com/office/drawing/2014/main" id="{E2AD739B-B57A-4C43-8DDA-089223716EEB}"/>
              </a:ext>
            </a:extLst>
          </p:cNvPr>
          <p:cNvSpPr/>
          <p:nvPr/>
        </p:nvSpPr>
        <p:spPr>
          <a:xfrm>
            <a:off x="5580112" y="-7030"/>
            <a:ext cx="3563888" cy="5143500"/>
          </a:xfrm>
          <a:custGeom>
            <a:avLst/>
            <a:gdLst>
              <a:gd name="connsiteX0" fmla="*/ 2059 w 2119536"/>
              <a:gd name="connsiteY0" fmla="*/ 0 h 987574"/>
              <a:gd name="connsiteX1" fmla="*/ 2119536 w 2119536"/>
              <a:gd name="connsiteY1" fmla="*/ 0 h 987574"/>
              <a:gd name="connsiteX2" fmla="*/ 2119536 w 2119536"/>
              <a:gd name="connsiteY2" fmla="*/ 987574 h 987574"/>
              <a:gd name="connsiteX3" fmla="*/ 1915690 w 2119536"/>
              <a:gd name="connsiteY3" fmla="*/ 987574 h 987574"/>
              <a:gd name="connsiteX4" fmla="*/ 1915690 w 2119536"/>
              <a:gd name="connsiteY4" fmla="*/ 985265 h 987574"/>
              <a:gd name="connsiteX5" fmla="*/ 1838015 w 2119536"/>
              <a:gd name="connsiteY5" fmla="*/ 982245 h 987574"/>
              <a:gd name="connsiteX6" fmla="*/ 1743751 w 2119536"/>
              <a:gd name="connsiteY6" fmla="*/ 957871 h 987574"/>
              <a:gd name="connsiteX7" fmla="*/ 1670124 w 2119536"/>
              <a:gd name="connsiteY7" fmla="*/ 955008 h 987574"/>
              <a:gd name="connsiteX8" fmla="*/ 1599886 w 2119536"/>
              <a:gd name="connsiteY8" fmla="*/ 936847 h 987574"/>
              <a:gd name="connsiteX9" fmla="*/ 1516469 w 2119536"/>
              <a:gd name="connsiteY9" fmla="*/ 941869 h 987574"/>
              <a:gd name="connsiteX10" fmla="*/ 797073 w 2119536"/>
              <a:gd name="connsiteY10" fmla="*/ 727152 h 987574"/>
              <a:gd name="connsiteX11" fmla="*/ 363336 w 2119536"/>
              <a:gd name="connsiteY11" fmla="*/ 468161 h 987574"/>
              <a:gd name="connsiteX12" fmla="*/ 360022 w 2119536"/>
              <a:gd name="connsiteY12" fmla="*/ 465441 h 987574"/>
              <a:gd name="connsiteX13" fmla="*/ 338431 w 2119536"/>
              <a:gd name="connsiteY13" fmla="*/ 465441 h 987574"/>
              <a:gd name="connsiteX14" fmla="*/ 338431 w 2119536"/>
              <a:gd name="connsiteY14" fmla="*/ 447717 h 987574"/>
              <a:gd name="connsiteX15" fmla="*/ 256959 w 2119536"/>
              <a:gd name="connsiteY15" fmla="*/ 380840 h 987574"/>
              <a:gd name="connsiteX16" fmla="*/ 118383 w 2119536"/>
              <a:gd name="connsiteY16" fmla="*/ 219978 h 987574"/>
              <a:gd name="connsiteX17" fmla="*/ 101574 w 2119536"/>
              <a:gd name="connsiteY17" fmla="*/ 176675 h 987574"/>
              <a:gd name="connsiteX18" fmla="*/ 41781 w 2119536"/>
              <a:gd name="connsiteY18" fmla="*/ 116789 h 987574"/>
              <a:gd name="connsiteX19" fmla="*/ 0 w 2119536"/>
              <a:gd name="connsiteY19" fmla="*/ 34405 h 98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19536" h="987574">
                <a:moveTo>
                  <a:pt x="2059" y="0"/>
                </a:moveTo>
                <a:lnTo>
                  <a:pt x="2119536" y="0"/>
                </a:lnTo>
                <a:lnTo>
                  <a:pt x="2119536" y="987574"/>
                </a:lnTo>
                <a:lnTo>
                  <a:pt x="1915690" y="987574"/>
                </a:lnTo>
                <a:lnTo>
                  <a:pt x="1915690" y="985265"/>
                </a:lnTo>
                <a:lnTo>
                  <a:pt x="1838015" y="982245"/>
                </a:lnTo>
                <a:lnTo>
                  <a:pt x="1743751" y="957871"/>
                </a:lnTo>
                <a:lnTo>
                  <a:pt x="1670124" y="955008"/>
                </a:lnTo>
                <a:lnTo>
                  <a:pt x="1599886" y="936847"/>
                </a:lnTo>
                <a:lnTo>
                  <a:pt x="1516469" y="941869"/>
                </a:lnTo>
                <a:cubicBezTo>
                  <a:pt x="1341870" y="936929"/>
                  <a:pt x="1076410" y="861317"/>
                  <a:pt x="797073" y="727152"/>
                </a:cubicBezTo>
                <a:cubicBezTo>
                  <a:pt x="629470" y="646654"/>
                  <a:pt x="480671" y="556506"/>
                  <a:pt x="363336" y="468161"/>
                </a:cubicBezTo>
                <a:lnTo>
                  <a:pt x="360022" y="465441"/>
                </a:lnTo>
                <a:lnTo>
                  <a:pt x="338431" y="465441"/>
                </a:lnTo>
                <a:lnTo>
                  <a:pt x="338431" y="447717"/>
                </a:lnTo>
                <a:lnTo>
                  <a:pt x="256959" y="380840"/>
                </a:lnTo>
                <a:cubicBezTo>
                  <a:pt x="193657" y="323592"/>
                  <a:pt x="146215" y="268841"/>
                  <a:pt x="118383" y="219978"/>
                </a:cubicBezTo>
                <a:lnTo>
                  <a:pt x="101574" y="176675"/>
                </a:lnTo>
                <a:lnTo>
                  <a:pt x="41781" y="116789"/>
                </a:lnTo>
                <a:cubicBezTo>
                  <a:pt x="20973" y="89056"/>
                  <a:pt x="6635" y="61047"/>
                  <a:pt x="0" y="3440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Our Flea Market Services</a:t>
            </a:r>
            <a:endParaRPr lang="ko-KR" alt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67544" y="699541"/>
            <a:ext cx="5184576" cy="406079"/>
          </a:xfrm>
        </p:spPr>
        <p:txBody>
          <a:bodyPr/>
          <a:lstStyle/>
          <a:p>
            <a:pPr lvl="0"/>
            <a:r>
              <a:rPr lang="en-US" altLang="ko-KR" sz="2000" dirty="0"/>
              <a:t>Trade, buy and sell the items at university!</a:t>
            </a:r>
          </a:p>
        </p:txBody>
      </p:sp>
      <p:sp>
        <p:nvSpPr>
          <p:cNvPr id="5" name="Oval 4"/>
          <p:cNvSpPr/>
          <p:nvPr/>
        </p:nvSpPr>
        <p:spPr>
          <a:xfrm>
            <a:off x="583302" y="1491582"/>
            <a:ext cx="609223" cy="60922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583302" y="2687121"/>
            <a:ext cx="609223" cy="60922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583302" y="3882659"/>
            <a:ext cx="609223" cy="609223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3352765" y="1491581"/>
            <a:ext cx="609223" cy="609223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/>
          <p:cNvSpPr/>
          <p:nvPr/>
        </p:nvSpPr>
        <p:spPr>
          <a:xfrm>
            <a:off x="3352765" y="2687120"/>
            <a:ext cx="609223" cy="609223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>
            <a:off x="3352765" y="3882658"/>
            <a:ext cx="609223" cy="609223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346899" y="1436138"/>
            <a:ext cx="1822145" cy="904775"/>
            <a:chOff x="1472558" y="998559"/>
            <a:chExt cx="2765965" cy="904775"/>
          </a:xfrm>
        </p:grpSpPr>
        <p:sp>
          <p:nvSpPr>
            <p:cNvPr id="18" name="TextBox 17"/>
            <p:cNvSpPr txBox="1"/>
            <p:nvPr/>
          </p:nvSpPr>
          <p:spPr>
            <a:xfrm>
              <a:off x="1472558" y="125700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Promotion System provided by the operator, for seller or the buyer.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Promotion System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46899" y="2631677"/>
            <a:ext cx="1822145" cy="904775"/>
            <a:chOff x="1472558" y="998559"/>
            <a:chExt cx="2765965" cy="904775"/>
          </a:xfrm>
        </p:grpSpPr>
        <p:sp>
          <p:nvSpPr>
            <p:cNvPr id="21" name="TextBox 20"/>
            <p:cNvSpPr txBox="1"/>
            <p:nvPr/>
          </p:nvSpPr>
          <p:spPr>
            <a:xfrm>
              <a:off x="1472558" y="125700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Building the bidding system for the flea market, auctions.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Auction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346899" y="3827215"/>
            <a:ext cx="1822145" cy="904775"/>
            <a:chOff x="1472558" y="998559"/>
            <a:chExt cx="2765965" cy="904775"/>
          </a:xfrm>
        </p:grpSpPr>
        <p:sp>
          <p:nvSpPr>
            <p:cNvPr id="24" name="TextBox 23"/>
            <p:cNvSpPr txBox="1"/>
            <p:nvPr/>
          </p:nvSpPr>
          <p:spPr>
            <a:xfrm>
              <a:off x="1472558" y="125700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Creating environments where fraud or crime cannot be committed.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Security System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118007" y="1436137"/>
            <a:ext cx="1966161" cy="904775"/>
            <a:chOff x="1472558" y="998559"/>
            <a:chExt cx="2765965" cy="904775"/>
          </a:xfrm>
        </p:grpSpPr>
        <p:sp>
          <p:nvSpPr>
            <p:cNvPr id="27" name="TextBox 26"/>
            <p:cNvSpPr txBox="1"/>
            <p:nvPr/>
          </p:nvSpPr>
          <p:spPr>
            <a:xfrm>
              <a:off x="1472558" y="125700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Providing users system that they can check items and prices at a glance.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Friendly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18007" y="2631676"/>
            <a:ext cx="1966161" cy="904775"/>
            <a:chOff x="1472558" y="998559"/>
            <a:chExt cx="2765965" cy="904775"/>
          </a:xfrm>
        </p:grpSpPr>
        <p:sp>
          <p:nvSpPr>
            <p:cNvPr id="30" name="TextBox 29"/>
            <p:cNvSpPr txBox="1"/>
            <p:nvPr/>
          </p:nvSpPr>
          <p:spPr>
            <a:xfrm>
              <a:off x="1472558" y="125700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Whole system is compatible with other smart campus metaverse.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Integration Ability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118007" y="3827214"/>
            <a:ext cx="1822145" cy="904775"/>
            <a:chOff x="1472558" y="998559"/>
            <a:chExt cx="2765965" cy="904775"/>
          </a:xfrm>
        </p:grpSpPr>
        <p:sp>
          <p:nvSpPr>
            <p:cNvPr id="33" name="TextBox 32"/>
            <p:cNvSpPr txBox="1"/>
            <p:nvPr/>
          </p:nvSpPr>
          <p:spPr>
            <a:xfrm>
              <a:off x="1472558" y="125700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Users can review each other for whom use the platform afterwards.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Self-Purification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Round Same Side Corner Rectangle 11">
            <a:extLst>
              <a:ext uri="{FF2B5EF4-FFF2-40B4-BE49-F238E27FC236}">
                <a16:creationId xmlns:a16="http://schemas.microsoft.com/office/drawing/2014/main" id="{FC300EC0-D894-40A0-90FA-07DCE8207007}"/>
              </a:ext>
            </a:extLst>
          </p:cNvPr>
          <p:cNvSpPr/>
          <p:nvPr/>
        </p:nvSpPr>
        <p:spPr>
          <a:xfrm rot="9900000">
            <a:off x="746696" y="1623503"/>
            <a:ext cx="335957" cy="33440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6CD74955-2706-4A79-84E3-5073280B73A1}"/>
              </a:ext>
            </a:extLst>
          </p:cNvPr>
          <p:cNvSpPr/>
          <p:nvPr/>
        </p:nvSpPr>
        <p:spPr>
          <a:xfrm>
            <a:off x="691636" y="2870452"/>
            <a:ext cx="402993" cy="258180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Block Arc 25">
            <a:extLst>
              <a:ext uri="{FF2B5EF4-FFF2-40B4-BE49-F238E27FC236}">
                <a16:creationId xmlns:a16="http://schemas.microsoft.com/office/drawing/2014/main" id="{BEBA67E1-B0A5-47A5-A48B-91ADEFABFD7D}"/>
              </a:ext>
            </a:extLst>
          </p:cNvPr>
          <p:cNvSpPr/>
          <p:nvPr/>
        </p:nvSpPr>
        <p:spPr>
          <a:xfrm>
            <a:off x="761970" y="4011035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Heart 38">
            <a:extLst>
              <a:ext uri="{FF2B5EF4-FFF2-40B4-BE49-F238E27FC236}">
                <a16:creationId xmlns:a16="http://schemas.microsoft.com/office/drawing/2014/main" id="{6E1AC4AD-A742-4A5C-B996-842521D345F2}"/>
              </a:ext>
            </a:extLst>
          </p:cNvPr>
          <p:cNvSpPr/>
          <p:nvPr/>
        </p:nvSpPr>
        <p:spPr>
          <a:xfrm>
            <a:off x="3509389" y="1654828"/>
            <a:ext cx="308888" cy="303779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87FEB0D5-BE42-4A92-8264-B33EA73E88A0}"/>
              </a:ext>
            </a:extLst>
          </p:cNvPr>
          <p:cNvSpPr/>
          <p:nvPr/>
        </p:nvSpPr>
        <p:spPr>
          <a:xfrm rot="2700000">
            <a:off x="3534790" y="2765309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Freeform 32">
            <a:extLst>
              <a:ext uri="{FF2B5EF4-FFF2-40B4-BE49-F238E27FC236}">
                <a16:creationId xmlns:a16="http://schemas.microsoft.com/office/drawing/2014/main" id="{A43A50E3-1541-44E8-94F6-ECD75E572391}"/>
              </a:ext>
            </a:extLst>
          </p:cNvPr>
          <p:cNvSpPr/>
          <p:nvPr/>
        </p:nvSpPr>
        <p:spPr>
          <a:xfrm>
            <a:off x="3496714" y="4017388"/>
            <a:ext cx="347140" cy="308130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997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System Stack</a:t>
            </a:r>
            <a:endParaRPr lang="ko-KR" altLang="en-US" b="1" dirty="0"/>
          </a:p>
        </p:txBody>
      </p:sp>
      <p:sp>
        <p:nvSpPr>
          <p:cNvPr id="18" name="Google Shape;168;p4">
            <a:extLst>
              <a:ext uri="{FF2B5EF4-FFF2-40B4-BE49-F238E27FC236}">
                <a16:creationId xmlns:a16="http://schemas.microsoft.com/office/drawing/2014/main" id="{B9C1E035-900B-46D9-B65B-48DC3089369A}"/>
              </a:ext>
            </a:extLst>
          </p:cNvPr>
          <p:cNvSpPr/>
          <p:nvPr/>
        </p:nvSpPr>
        <p:spPr>
          <a:xfrm>
            <a:off x="351541" y="2584993"/>
            <a:ext cx="2258908" cy="535848"/>
          </a:xfrm>
          <a:prstGeom prst="roundRect">
            <a:avLst>
              <a:gd name="adj" fmla="val 177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Avatar</a:t>
            </a:r>
          </a:p>
        </p:txBody>
      </p:sp>
      <p:sp>
        <p:nvSpPr>
          <p:cNvPr id="22" name="Google Shape;168;p4">
            <a:extLst>
              <a:ext uri="{FF2B5EF4-FFF2-40B4-BE49-F238E27FC236}">
                <a16:creationId xmlns:a16="http://schemas.microsoft.com/office/drawing/2014/main" id="{B2951ACB-B5DF-4A69-AB4C-604A0FFE9009}"/>
              </a:ext>
            </a:extLst>
          </p:cNvPr>
          <p:cNvSpPr/>
          <p:nvPr/>
        </p:nvSpPr>
        <p:spPr>
          <a:xfrm>
            <a:off x="369763" y="3963378"/>
            <a:ext cx="4220459" cy="535848"/>
          </a:xfrm>
          <a:prstGeom prst="roundRect">
            <a:avLst>
              <a:gd name="adj" fmla="val 17769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VR Chat</a:t>
            </a:r>
          </a:p>
        </p:txBody>
      </p:sp>
      <p:sp>
        <p:nvSpPr>
          <p:cNvPr id="23" name="Google Shape;168;p4">
            <a:extLst>
              <a:ext uri="{FF2B5EF4-FFF2-40B4-BE49-F238E27FC236}">
                <a16:creationId xmlns:a16="http://schemas.microsoft.com/office/drawing/2014/main" id="{C8A64C9E-D4B5-4A49-BC61-AAB5A74D472E}"/>
              </a:ext>
            </a:extLst>
          </p:cNvPr>
          <p:cNvSpPr/>
          <p:nvPr/>
        </p:nvSpPr>
        <p:spPr>
          <a:xfrm>
            <a:off x="2765637" y="2616135"/>
            <a:ext cx="1809846" cy="1180077"/>
          </a:xfrm>
          <a:prstGeom prst="roundRect">
            <a:avLst>
              <a:gd name="adj" fmla="val 17769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</a:p>
        </p:txBody>
      </p:sp>
      <p:sp>
        <p:nvSpPr>
          <p:cNvPr id="27" name="Google Shape;168;p4">
            <a:extLst>
              <a:ext uri="{FF2B5EF4-FFF2-40B4-BE49-F238E27FC236}">
                <a16:creationId xmlns:a16="http://schemas.microsoft.com/office/drawing/2014/main" id="{85BC61F8-1779-4601-9446-3E53D0AF99FA}"/>
              </a:ext>
            </a:extLst>
          </p:cNvPr>
          <p:cNvSpPr/>
          <p:nvPr/>
        </p:nvSpPr>
        <p:spPr>
          <a:xfrm>
            <a:off x="6745668" y="2591152"/>
            <a:ext cx="2002796" cy="1214195"/>
          </a:xfrm>
          <a:prstGeom prst="roundRect">
            <a:avLst>
              <a:gd name="adj" fmla="val 177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Recommendation</a:t>
            </a:r>
          </a:p>
        </p:txBody>
      </p:sp>
      <p:sp>
        <p:nvSpPr>
          <p:cNvPr id="25" name="Google Shape;168;p4">
            <a:extLst>
              <a:ext uri="{FF2B5EF4-FFF2-40B4-BE49-F238E27FC236}">
                <a16:creationId xmlns:a16="http://schemas.microsoft.com/office/drawing/2014/main" id="{1E39BAED-799A-4D0F-9FBD-432CA852B958}"/>
              </a:ext>
            </a:extLst>
          </p:cNvPr>
          <p:cNvSpPr/>
          <p:nvPr/>
        </p:nvSpPr>
        <p:spPr>
          <a:xfrm>
            <a:off x="395536" y="1203598"/>
            <a:ext cx="8352928" cy="535848"/>
          </a:xfrm>
          <a:prstGeom prst="roundRect">
            <a:avLst>
              <a:gd name="adj" fmla="val 17769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26" name="Google Shape;168;p4">
            <a:extLst>
              <a:ext uri="{FF2B5EF4-FFF2-40B4-BE49-F238E27FC236}">
                <a16:creationId xmlns:a16="http://schemas.microsoft.com/office/drawing/2014/main" id="{A48B8D40-1A1D-4C3D-910A-6AC9DD13ADD9}"/>
              </a:ext>
            </a:extLst>
          </p:cNvPr>
          <p:cNvSpPr/>
          <p:nvPr/>
        </p:nvSpPr>
        <p:spPr>
          <a:xfrm>
            <a:off x="351541" y="3269500"/>
            <a:ext cx="2258908" cy="535848"/>
          </a:xfrm>
          <a:prstGeom prst="roundRect">
            <a:avLst>
              <a:gd name="adj" fmla="val 177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World</a:t>
            </a:r>
          </a:p>
        </p:txBody>
      </p:sp>
      <p:sp>
        <p:nvSpPr>
          <p:cNvPr id="29" name="Google Shape;168;p4">
            <a:extLst>
              <a:ext uri="{FF2B5EF4-FFF2-40B4-BE49-F238E27FC236}">
                <a16:creationId xmlns:a16="http://schemas.microsoft.com/office/drawing/2014/main" id="{AE6E089E-BFC7-470D-8078-774E19243C09}"/>
              </a:ext>
            </a:extLst>
          </p:cNvPr>
          <p:cNvSpPr/>
          <p:nvPr/>
        </p:nvSpPr>
        <p:spPr>
          <a:xfrm>
            <a:off x="369763" y="1875545"/>
            <a:ext cx="2258908" cy="535848"/>
          </a:xfrm>
          <a:prstGeom prst="roundRect">
            <a:avLst>
              <a:gd name="adj" fmla="val 17769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Graphic</a:t>
            </a:r>
          </a:p>
        </p:txBody>
      </p:sp>
      <p:sp>
        <p:nvSpPr>
          <p:cNvPr id="32" name="Google Shape;168;p4">
            <a:extLst>
              <a:ext uri="{FF2B5EF4-FFF2-40B4-BE49-F238E27FC236}">
                <a16:creationId xmlns:a16="http://schemas.microsoft.com/office/drawing/2014/main" id="{69685AC2-6009-4B53-8EA7-B92A4CE76BBB}"/>
              </a:ext>
            </a:extLst>
          </p:cNvPr>
          <p:cNvSpPr/>
          <p:nvPr/>
        </p:nvSpPr>
        <p:spPr>
          <a:xfrm>
            <a:off x="2771800" y="1871038"/>
            <a:ext cx="5976664" cy="535848"/>
          </a:xfrm>
          <a:prstGeom prst="roundRect">
            <a:avLst>
              <a:gd name="adj" fmla="val 17769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Operation</a:t>
            </a:r>
          </a:p>
        </p:txBody>
      </p:sp>
      <p:sp>
        <p:nvSpPr>
          <p:cNvPr id="35" name="Google Shape;168;p4">
            <a:extLst>
              <a:ext uri="{FF2B5EF4-FFF2-40B4-BE49-F238E27FC236}">
                <a16:creationId xmlns:a16="http://schemas.microsoft.com/office/drawing/2014/main" id="{3D0CFA15-0C1C-42E3-AE51-0C246EB317BB}"/>
              </a:ext>
            </a:extLst>
          </p:cNvPr>
          <p:cNvSpPr/>
          <p:nvPr/>
        </p:nvSpPr>
        <p:spPr>
          <a:xfrm>
            <a:off x="4750619" y="2618784"/>
            <a:ext cx="1809846" cy="535848"/>
          </a:xfrm>
          <a:prstGeom prst="roundRect">
            <a:avLst>
              <a:gd name="adj" fmla="val 1776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</a:p>
        </p:txBody>
      </p:sp>
      <p:sp>
        <p:nvSpPr>
          <p:cNvPr id="37" name="Google Shape;168;p4">
            <a:extLst>
              <a:ext uri="{FF2B5EF4-FFF2-40B4-BE49-F238E27FC236}">
                <a16:creationId xmlns:a16="http://schemas.microsoft.com/office/drawing/2014/main" id="{97150BC4-90F5-4B5B-962C-FE579C632C66}"/>
              </a:ext>
            </a:extLst>
          </p:cNvPr>
          <p:cNvSpPr/>
          <p:nvPr/>
        </p:nvSpPr>
        <p:spPr>
          <a:xfrm>
            <a:off x="4765750" y="3269500"/>
            <a:ext cx="1800200" cy="535848"/>
          </a:xfrm>
          <a:prstGeom prst="roundRect">
            <a:avLst>
              <a:gd name="adj" fmla="val 177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Review Integrity</a:t>
            </a:r>
          </a:p>
        </p:txBody>
      </p:sp>
      <p:sp>
        <p:nvSpPr>
          <p:cNvPr id="40" name="Google Shape;168;p4">
            <a:extLst>
              <a:ext uri="{FF2B5EF4-FFF2-40B4-BE49-F238E27FC236}">
                <a16:creationId xmlns:a16="http://schemas.microsoft.com/office/drawing/2014/main" id="{FC40B97C-0B45-4D18-8243-7B088DFCD9AD}"/>
              </a:ext>
            </a:extLst>
          </p:cNvPr>
          <p:cNvSpPr/>
          <p:nvPr/>
        </p:nvSpPr>
        <p:spPr>
          <a:xfrm>
            <a:off x="4789406" y="3962896"/>
            <a:ext cx="3977279" cy="535848"/>
          </a:xfrm>
          <a:prstGeom prst="roundRect">
            <a:avLst>
              <a:gd name="adj" fmla="val 17769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Unity</a:t>
            </a:r>
          </a:p>
        </p:txBody>
      </p:sp>
      <p:sp>
        <p:nvSpPr>
          <p:cNvPr id="14" name="자유형 31">
            <a:extLst>
              <a:ext uri="{FF2B5EF4-FFF2-40B4-BE49-F238E27FC236}">
                <a16:creationId xmlns:a16="http://schemas.microsoft.com/office/drawing/2014/main" id="{DA7C6E86-FE9A-4A76-AF3F-5F851279ACD0}"/>
              </a:ext>
            </a:extLst>
          </p:cNvPr>
          <p:cNvSpPr/>
          <p:nvPr/>
        </p:nvSpPr>
        <p:spPr>
          <a:xfrm>
            <a:off x="7024464" y="0"/>
            <a:ext cx="2119536" cy="987574"/>
          </a:xfrm>
          <a:custGeom>
            <a:avLst/>
            <a:gdLst>
              <a:gd name="connsiteX0" fmla="*/ 2059 w 2119536"/>
              <a:gd name="connsiteY0" fmla="*/ 0 h 987574"/>
              <a:gd name="connsiteX1" fmla="*/ 2119536 w 2119536"/>
              <a:gd name="connsiteY1" fmla="*/ 0 h 987574"/>
              <a:gd name="connsiteX2" fmla="*/ 2119536 w 2119536"/>
              <a:gd name="connsiteY2" fmla="*/ 987574 h 987574"/>
              <a:gd name="connsiteX3" fmla="*/ 1915690 w 2119536"/>
              <a:gd name="connsiteY3" fmla="*/ 987574 h 987574"/>
              <a:gd name="connsiteX4" fmla="*/ 1915690 w 2119536"/>
              <a:gd name="connsiteY4" fmla="*/ 985265 h 987574"/>
              <a:gd name="connsiteX5" fmla="*/ 1838015 w 2119536"/>
              <a:gd name="connsiteY5" fmla="*/ 982245 h 987574"/>
              <a:gd name="connsiteX6" fmla="*/ 1743751 w 2119536"/>
              <a:gd name="connsiteY6" fmla="*/ 957871 h 987574"/>
              <a:gd name="connsiteX7" fmla="*/ 1670124 w 2119536"/>
              <a:gd name="connsiteY7" fmla="*/ 955008 h 987574"/>
              <a:gd name="connsiteX8" fmla="*/ 1599886 w 2119536"/>
              <a:gd name="connsiteY8" fmla="*/ 936847 h 987574"/>
              <a:gd name="connsiteX9" fmla="*/ 1516469 w 2119536"/>
              <a:gd name="connsiteY9" fmla="*/ 941869 h 987574"/>
              <a:gd name="connsiteX10" fmla="*/ 797073 w 2119536"/>
              <a:gd name="connsiteY10" fmla="*/ 727152 h 987574"/>
              <a:gd name="connsiteX11" fmla="*/ 363336 w 2119536"/>
              <a:gd name="connsiteY11" fmla="*/ 468161 h 987574"/>
              <a:gd name="connsiteX12" fmla="*/ 360022 w 2119536"/>
              <a:gd name="connsiteY12" fmla="*/ 465441 h 987574"/>
              <a:gd name="connsiteX13" fmla="*/ 338431 w 2119536"/>
              <a:gd name="connsiteY13" fmla="*/ 465441 h 987574"/>
              <a:gd name="connsiteX14" fmla="*/ 338431 w 2119536"/>
              <a:gd name="connsiteY14" fmla="*/ 447717 h 987574"/>
              <a:gd name="connsiteX15" fmla="*/ 256959 w 2119536"/>
              <a:gd name="connsiteY15" fmla="*/ 380840 h 987574"/>
              <a:gd name="connsiteX16" fmla="*/ 118383 w 2119536"/>
              <a:gd name="connsiteY16" fmla="*/ 219978 h 987574"/>
              <a:gd name="connsiteX17" fmla="*/ 101574 w 2119536"/>
              <a:gd name="connsiteY17" fmla="*/ 176675 h 987574"/>
              <a:gd name="connsiteX18" fmla="*/ 41781 w 2119536"/>
              <a:gd name="connsiteY18" fmla="*/ 116789 h 987574"/>
              <a:gd name="connsiteX19" fmla="*/ 0 w 2119536"/>
              <a:gd name="connsiteY19" fmla="*/ 34405 h 98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19536" h="987574">
                <a:moveTo>
                  <a:pt x="2059" y="0"/>
                </a:moveTo>
                <a:lnTo>
                  <a:pt x="2119536" y="0"/>
                </a:lnTo>
                <a:lnTo>
                  <a:pt x="2119536" y="987574"/>
                </a:lnTo>
                <a:lnTo>
                  <a:pt x="1915690" y="987574"/>
                </a:lnTo>
                <a:lnTo>
                  <a:pt x="1915690" y="985265"/>
                </a:lnTo>
                <a:lnTo>
                  <a:pt x="1838015" y="982245"/>
                </a:lnTo>
                <a:lnTo>
                  <a:pt x="1743751" y="957871"/>
                </a:lnTo>
                <a:lnTo>
                  <a:pt x="1670124" y="955008"/>
                </a:lnTo>
                <a:lnTo>
                  <a:pt x="1599886" y="936847"/>
                </a:lnTo>
                <a:lnTo>
                  <a:pt x="1516469" y="941869"/>
                </a:lnTo>
                <a:cubicBezTo>
                  <a:pt x="1341870" y="936929"/>
                  <a:pt x="1076410" y="861317"/>
                  <a:pt x="797073" y="727152"/>
                </a:cubicBezTo>
                <a:cubicBezTo>
                  <a:pt x="629470" y="646654"/>
                  <a:pt x="480671" y="556506"/>
                  <a:pt x="363336" y="468161"/>
                </a:cubicBezTo>
                <a:lnTo>
                  <a:pt x="360022" y="465441"/>
                </a:lnTo>
                <a:lnTo>
                  <a:pt x="338431" y="465441"/>
                </a:lnTo>
                <a:lnTo>
                  <a:pt x="338431" y="447717"/>
                </a:lnTo>
                <a:lnTo>
                  <a:pt x="256959" y="380840"/>
                </a:lnTo>
                <a:cubicBezTo>
                  <a:pt x="193657" y="323592"/>
                  <a:pt x="146215" y="268841"/>
                  <a:pt x="118383" y="219978"/>
                </a:cubicBezTo>
                <a:lnTo>
                  <a:pt x="101574" y="176675"/>
                </a:lnTo>
                <a:lnTo>
                  <a:pt x="41781" y="116789"/>
                </a:lnTo>
                <a:cubicBezTo>
                  <a:pt x="20973" y="89056"/>
                  <a:pt x="6635" y="61047"/>
                  <a:pt x="0" y="3440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0506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Methods</a:t>
            </a:r>
            <a:endParaRPr lang="ko-KR" alt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A08CDA-AE31-4B39-BA4F-8C882438483A}"/>
              </a:ext>
            </a:extLst>
          </p:cNvPr>
          <p:cNvGrpSpPr/>
          <p:nvPr/>
        </p:nvGrpSpPr>
        <p:grpSpPr>
          <a:xfrm>
            <a:off x="215816" y="1191265"/>
            <a:ext cx="8676663" cy="3876912"/>
            <a:chOff x="107504" y="2276413"/>
            <a:chExt cx="8856984" cy="3876912"/>
          </a:xfrm>
        </p:grpSpPr>
        <p:sp>
          <p:nvSpPr>
            <p:cNvPr id="134" name="Google Shape;166;p4">
              <a:extLst>
                <a:ext uri="{FF2B5EF4-FFF2-40B4-BE49-F238E27FC236}">
                  <a16:creationId xmlns:a16="http://schemas.microsoft.com/office/drawing/2014/main" id="{498DAF21-119A-4B4D-94A1-206ECCD20D67}"/>
                </a:ext>
              </a:extLst>
            </p:cNvPr>
            <p:cNvSpPr/>
            <p:nvPr/>
          </p:nvSpPr>
          <p:spPr>
            <a:xfrm>
              <a:off x="107504" y="2283719"/>
              <a:ext cx="8856984" cy="3869606"/>
            </a:xfrm>
            <a:prstGeom prst="roundRect">
              <a:avLst>
                <a:gd name="adj" fmla="val 6084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2025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68;p4">
              <a:extLst>
                <a:ext uri="{FF2B5EF4-FFF2-40B4-BE49-F238E27FC236}">
                  <a16:creationId xmlns:a16="http://schemas.microsoft.com/office/drawing/2014/main" id="{A1A9DFD8-4929-45D2-B7AB-EB64C70BF5C4}"/>
                </a:ext>
              </a:extLst>
            </p:cNvPr>
            <p:cNvSpPr/>
            <p:nvPr/>
          </p:nvSpPr>
          <p:spPr>
            <a:xfrm>
              <a:off x="107504" y="2276413"/>
              <a:ext cx="8856984" cy="333165"/>
            </a:xfrm>
            <a:prstGeom prst="roundRect">
              <a:avLst>
                <a:gd name="adj" fmla="val 17769"/>
              </a:avLst>
            </a:prstGeom>
            <a:solidFill>
              <a:srgbClr val="92D050"/>
            </a:solidFill>
            <a:ln>
              <a:noFill/>
            </a:ln>
            <a:effectLst/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35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</p:grpSp>
      <p:sp>
        <p:nvSpPr>
          <p:cNvPr id="28" name="Google Shape;168;p4">
            <a:extLst>
              <a:ext uri="{FF2B5EF4-FFF2-40B4-BE49-F238E27FC236}">
                <a16:creationId xmlns:a16="http://schemas.microsoft.com/office/drawing/2014/main" id="{A797F23F-9000-4BF8-9E63-BD14D529C1F1}"/>
              </a:ext>
            </a:extLst>
          </p:cNvPr>
          <p:cNvSpPr/>
          <p:nvPr/>
        </p:nvSpPr>
        <p:spPr>
          <a:xfrm>
            <a:off x="395536" y="1693224"/>
            <a:ext cx="1512168" cy="535848"/>
          </a:xfrm>
          <a:prstGeom prst="roundRect">
            <a:avLst>
              <a:gd name="adj" fmla="val 17769"/>
            </a:avLst>
          </a:prstGeom>
          <a:solidFill>
            <a:srgbClr val="92D05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Promotion</a:t>
            </a:r>
          </a:p>
        </p:txBody>
      </p:sp>
      <p:sp>
        <p:nvSpPr>
          <p:cNvPr id="30" name="Google Shape;168;p4">
            <a:extLst>
              <a:ext uri="{FF2B5EF4-FFF2-40B4-BE49-F238E27FC236}">
                <a16:creationId xmlns:a16="http://schemas.microsoft.com/office/drawing/2014/main" id="{B1DF900A-125A-428A-AA55-31D2CDB24DD8}"/>
              </a:ext>
            </a:extLst>
          </p:cNvPr>
          <p:cNvSpPr/>
          <p:nvPr/>
        </p:nvSpPr>
        <p:spPr>
          <a:xfrm>
            <a:off x="395536" y="2368357"/>
            <a:ext cx="1512168" cy="535849"/>
          </a:xfrm>
          <a:prstGeom prst="roundRect">
            <a:avLst>
              <a:gd name="adj" fmla="val 17769"/>
            </a:avLst>
          </a:prstGeom>
          <a:solidFill>
            <a:srgbClr val="92D05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Auction</a:t>
            </a:r>
          </a:p>
        </p:txBody>
      </p:sp>
      <p:sp>
        <p:nvSpPr>
          <p:cNvPr id="39" name="Google Shape;168;p4">
            <a:extLst>
              <a:ext uri="{FF2B5EF4-FFF2-40B4-BE49-F238E27FC236}">
                <a16:creationId xmlns:a16="http://schemas.microsoft.com/office/drawing/2014/main" id="{12B18E26-326C-438D-BFC1-6DB99645F020}"/>
              </a:ext>
            </a:extLst>
          </p:cNvPr>
          <p:cNvSpPr/>
          <p:nvPr/>
        </p:nvSpPr>
        <p:spPr>
          <a:xfrm>
            <a:off x="395536" y="3043491"/>
            <a:ext cx="1512168" cy="535849"/>
          </a:xfrm>
          <a:prstGeom prst="roundRect">
            <a:avLst>
              <a:gd name="adj" fmla="val 17769"/>
            </a:avLst>
          </a:prstGeom>
          <a:solidFill>
            <a:srgbClr val="92D05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 Friendly</a:t>
            </a:r>
          </a:p>
        </p:txBody>
      </p:sp>
      <p:sp>
        <p:nvSpPr>
          <p:cNvPr id="42" name="Google Shape;168;p4">
            <a:extLst>
              <a:ext uri="{FF2B5EF4-FFF2-40B4-BE49-F238E27FC236}">
                <a16:creationId xmlns:a16="http://schemas.microsoft.com/office/drawing/2014/main" id="{32A37DD9-7E0D-48C9-8737-B51D19D026DD}"/>
              </a:ext>
            </a:extLst>
          </p:cNvPr>
          <p:cNvSpPr/>
          <p:nvPr/>
        </p:nvSpPr>
        <p:spPr>
          <a:xfrm>
            <a:off x="395536" y="3718625"/>
            <a:ext cx="1512168" cy="535849"/>
          </a:xfrm>
          <a:prstGeom prst="roundRect">
            <a:avLst>
              <a:gd name="adj" fmla="val 17769"/>
            </a:avLst>
          </a:prstGeom>
          <a:solidFill>
            <a:srgbClr val="92D05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Self-Purification</a:t>
            </a:r>
          </a:p>
        </p:txBody>
      </p:sp>
      <p:sp>
        <p:nvSpPr>
          <p:cNvPr id="14" name="Google Shape;168;p4">
            <a:extLst>
              <a:ext uri="{FF2B5EF4-FFF2-40B4-BE49-F238E27FC236}">
                <a16:creationId xmlns:a16="http://schemas.microsoft.com/office/drawing/2014/main" id="{6C564F35-5106-4380-9A8F-ADF3B6B76BE1}"/>
              </a:ext>
            </a:extLst>
          </p:cNvPr>
          <p:cNvSpPr/>
          <p:nvPr/>
        </p:nvSpPr>
        <p:spPr>
          <a:xfrm>
            <a:off x="395536" y="4393401"/>
            <a:ext cx="1512168" cy="535849"/>
          </a:xfrm>
          <a:prstGeom prst="roundRect">
            <a:avLst>
              <a:gd name="adj" fmla="val 17769"/>
            </a:avLst>
          </a:prstGeom>
          <a:solidFill>
            <a:srgbClr val="92D05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</a:p>
        </p:txBody>
      </p:sp>
      <p:sp>
        <p:nvSpPr>
          <p:cNvPr id="15" name="Google Shape;168;p4">
            <a:extLst>
              <a:ext uri="{FF2B5EF4-FFF2-40B4-BE49-F238E27FC236}">
                <a16:creationId xmlns:a16="http://schemas.microsoft.com/office/drawing/2014/main" id="{ED68EF3A-569C-4CB8-8C28-81245CA9E285}"/>
              </a:ext>
            </a:extLst>
          </p:cNvPr>
          <p:cNvSpPr/>
          <p:nvPr/>
        </p:nvSpPr>
        <p:spPr>
          <a:xfrm>
            <a:off x="2087423" y="1694898"/>
            <a:ext cx="2844617" cy="535848"/>
          </a:xfrm>
          <a:prstGeom prst="roundRect">
            <a:avLst>
              <a:gd name="adj" fmla="val 177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</a:p>
        </p:txBody>
      </p:sp>
      <p:sp>
        <p:nvSpPr>
          <p:cNvPr id="16" name="Google Shape;168;p4">
            <a:extLst>
              <a:ext uri="{FF2B5EF4-FFF2-40B4-BE49-F238E27FC236}">
                <a16:creationId xmlns:a16="http://schemas.microsoft.com/office/drawing/2014/main" id="{5216DD14-34AE-4BE2-B8E0-407D9A33EE79}"/>
              </a:ext>
            </a:extLst>
          </p:cNvPr>
          <p:cNvSpPr/>
          <p:nvPr/>
        </p:nvSpPr>
        <p:spPr>
          <a:xfrm>
            <a:off x="2097068" y="3047993"/>
            <a:ext cx="2258908" cy="535848"/>
          </a:xfrm>
          <a:prstGeom prst="roundRect">
            <a:avLst>
              <a:gd name="adj" fmla="val 177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Find Item by keyword</a:t>
            </a:r>
          </a:p>
        </p:txBody>
      </p:sp>
      <p:sp>
        <p:nvSpPr>
          <p:cNvPr id="17" name="Google Shape;168;p4">
            <a:extLst>
              <a:ext uri="{FF2B5EF4-FFF2-40B4-BE49-F238E27FC236}">
                <a16:creationId xmlns:a16="http://schemas.microsoft.com/office/drawing/2014/main" id="{EEFF0D41-F889-422B-9B56-130D133C6930}"/>
              </a:ext>
            </a:extLst>
          </p:cNvPr>
          <p:cNvSpPr/>
          <p:nvPr/>
        </p:nvSpPr>
        <p:spPr>
          <a:xfrm>
            <a:off x="4494807" y="3043491"/>
            <a:ext cx="1634710" cy="535848"/>
          </a:xfrm>
          <a:prstGeom prst="roundRect">
            <a:avLst>
              <a:gd name="adj" fmla="val 177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Find Market</a:t>
            </a:r>
          </a:p>
        </p:txBody>
      </p:sp>
      <p:sp>
        <p:nvSpPr>
          <p:cNvPr id="18" name="Google Shape;168;p4">
            <a:extLst>
              <a:ext uri="{FF2B5EF4-FFF2-40B4-BE49-F238E27FC236}">
                <a16:creationId xmlns:a16="http://schemas.microsoft.com/office/drawing/2014/main" id="{B9C1E035-900B-46D9-B65B-48DC3089369A}"/>
              </a:ext>
            </a:extLst>
          </p:cNvPr>
          <p:cNvSpPr/>
          <p:nvPr/>
        </p:nvSpPr>
        <p:spPr>
          <a:xfrm>
            <a:off x="2087423" y="2374392"/>
            <a:ext cx="3564697" cy="535848"/>
          </a:xfrm>
          <a:prstGeom prst="roundRect">
            <a:avLst>
              <a:gd name="adj" fmla="val 177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Show highest price</a:t>
            </a:r>
          </a:p>
        </p:txBody>
      </p:sp>
      <p:sp>
        <p:nvSpPr>
          <p:cNvPr id="19" name="Google Shape;168;p4">
            <a:extLst>
              <a:ext uri="{FF2B5EF4-FFF2-40B4-BE49-F238E27FC236}">
                <a16:creationId xmlns:a16="http://schemas.microsoft.com/office/drawing/2014/main" id="{28AF3A64-62B6-418A-BF2D-CEE0E5A40B8A}"/>
              </a:ext>
            </a:extLst>
          </p:cNvPr>
          <p:cNvSpPr/>
          <p:nvPr/>
        </p:nvSpPr>
        <p:spPr>
          <a:xfrm>
            <a:off x="2097068" y="4393401"/>
            <a:ext cx="2474932" cy="535848"/>
          </a:xfrm>
          <a:prstGeom prst="roundRect">
            <a:avLst>
              <a:gd name="adj" fmla="val 177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User Permission System</a:t>
            </a:r>
          </a:p>
        </p:txBody>
      </p:sp>
      <p:sp>
        <p:nvSpPr>
          <p:cNvPr id="20" name="Google Shape;168;p4">
            <a:extLst>
              <a:ext uri="{FF2B5EF4-FFF2-40B4-BE49-F238E27FC236}">
                <a16:creationId xmlns:a16="http://schemas.microsoft.com/office/drawing/2014/main" id="{3A8D64FC-30EB-4B79-964C-610DDBF9F523}"/>
              </a:ext>
            </a:extLst>
          </p:cNvPr>
          <p:cNvSpPr/>
          <p:nvPr/>
        </p:nvSpPr>
        <p:spPr>
          <a:xfrm>
            <a:off x="4743212" y="4393401"/>
            <a:ext cx="2133044" cy="535848"/>
          </a:xfrm>
          <a:prstGeom prst="roundRect">
            <a:avLst>
              <a:gd name="adj" fmla="val 177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Object Owner System </a:t>
            </a:r>
          </a:p>
        </p:txBody>
      </p:sp>
      <p:sp>
        <p:nvSpPr>
          <p:cNvPr id="21" name="Google Shape;168;p4">
            <a:extLst>
              <a:ext uri="{FF2B5EF4-FFF2-40B4-BE49-F238E27FC236}">
                <a16:creationId xmlns:a16="http://schemas.microsoft.com/office/drawing/2014/main" id="{BEF6FAB9-BB32-426B-9203-37B3352B4266}"/>
              </a:ext>
            </a:extLst>
          </p:cNvPr>
          <p:cNvSpPr/>
          <p:nvPr/>
        </p:nvSpPr>
        <p:spPr>
          <a:xfrm>
            <a:off x="2087424" y="3718625"/>
            <a:ext cx="2474932" cy="535848"/>
          </a:xfrm>
          <a:prstGeom prst="roundRect">
            <a:avLst>
              <a:gd name="adj" fmla="val 177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Student ID Verification</a:t>
            </a:r>
          </a:p>
        </p:txBody>
      </p:sp>
      <p:sp>
        <p:nvSpPr>
          <p:cNvPr id="22" name="Google Shape;168;p4">
            <a:extLst>
              <a:ext uri="{FF2B5EF4-FFF2-40B4-BE49-F238E27FC236}">
                <a16:creationId xmlns:a16="http://schemas.microsoft.com/office/drawing/2014/main" id="{B2951ACB-B5DF-4A69-AB4C-604A0FFE9009}"/>
              </a:ext>
            </a:extLst>
          </p:cNvPr>
          <p:cNvSpPr/>
          <p:nvPr/>
        </p:nvSpPr>
        <p:spPr>
          <a:xfrm>
            <a:off x="4739060" y="3718625"/>
            <a:ext cx="4009404" cy="535848"/>
          </a:xfrm>
          <a:prstGeom prst="roundRect">
            <a:avLst>
              <a:gd name="adj" fmla="val 177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Review Recommendation Algorithm</a:t>
            </a:r>
          </a:p>
        </p:txBody>
      </p:sp>
      <p:sp>
        <p:nvSpPr>
          <p:cNvPr id="23" name="Google Shape;168;p4">
            <a:extLst>
              <a:ext uri="{FF2B5EF4-FFF2-40B4-BE49-F238E27FC236}">
                <a16:creationId xmlns:a16="http://schemas.microsoft.com/office/drawing/2014/main" id="{C8A64C9E-D4B5-4A49-BC61-AAB5A74D472E}"/>
              </a:ext>
            </a:extLst>
          </p:cNvPr>
          <p:cNvSpPr/>
          <p:nvPr/>
        </p:nvSpPr>
        <p:spPr>
          <a:xfrm>
            <a:off x="5796136" y="2361986"/>
            <a:ext cx="2952328" cy="535848"/>
          </a:xfrm>
          <a:prstGeom prst="roundRect">
            <a:avLst>
              <a:gd name="adj" fmla="val 177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Show popular Auction</a:t>
            </a:r>
          </a:p>
        </p:txBody>
      </p:sp>
      <p:sp>
        <p:nvSpPr>
          <p:cNvPr id="24" name="Google Shape;168;p4">
            <a:extLst>
              <a:ext uri="{FF2B5EF4-FFF2-40B4-BE49-F238E27FC236}">
                <a16:creationId xmlns:a16="http://schemas.microsoft.com/office/drawing/2014/main" id="{80E4C4FF-F714-42CF-AB0B-C2FDB0532F1E}"/>
              </a:ext>
            </a:extLst>
          </p:cNvPr>
          <p:cNvSpPr/>
          <p:nvPr/>
        </p:nvSpPr>
        <p:spPr>
          <a:xfrm>
            <a:off x="5076056" y="1684312"/>
            <a:ext cx="3672408" cy="535848"/>
          </a:xfrm>
          <a:prstGeom prst="roundRect">
            <a:avLst>
              <a:gd name="adj" fmla="val 177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Announce Popular Item</a:t>
            </a:r>
          </a:p>
        </p:txBody>
      </p:sp>
      <p:sp>
        <p:nvSpPr>
          <p:cNvPr id="27" name="Google Shape;168;p4">
            <a:extLst>
              <a:ext uri="{FF2B5EF4-FFF2-40B4-BE49-F238E27FC236}">
                <a16:creationId xmlns:a16="http://schemas.microsoft.com/office/drawing/2014/main" id="{85BC61F8-1779-4601-9446-3E53D0AF99FA}"/>
              </a:ext>
            </a:extLst>
          </p:cNvPr>
          <p:cNvSpPr/>
          <p:nvPr/>
        </p:nvSpPr>
        <p:spPr>
          <a:xfrm>
            <a:off x="6273532" y="3028379"/>
            <a:ext cx="2474932" cy="535848"/>
          </a:xfrm>
          <a:prstGeom prst="roundRect">
            <a:avLst>
              <a:gd name="adj" fmla="val 177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Keyword recommendation</a:t>
            </a:r>
          </a:p>
        </p:txBody>
      </p:sp>
      <p:sp>
        <p:nvSpPr>
          <p:cNvPr id="31" name="Google Shape;168;p4">
            <a:extLst>
              <a:ext uri="{FF2B5EF4-FFF2-40B4-BE49-F238E27FC236}">
                <a16:creationId xmlns:a16="http://schemas.microsoft.com/office/drawing/2014/main" id="{C2A21574-2600-47E6-A6D8-C1CD262BC9B8}"/>
              </a:ext>
            </a:extLst>
          </p:cNvPr>
          <p:cNvSpPr/>
          <p:nvPr/>
        </p:nvSpPr>
        <p:spPr>
          <a:xfrm>
            <a:off x="7010956" y="4393401"/>
            <a:ext cx="1737508" cy="535848"/>
          </a:xfrm>
          <a:prstGeom prst="roundRect">
            <a:avLst>
              <a:gd name="adj" fmla="val 177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Review Integrity</a:t>
            </a:r>
          </a:p>
        </p:txBody>
      </p:sp>
      <p:sp>
        <p:nvSpPr>
          <p:cNvPr id="25" name="자유형 31">
            <a:extLst>
              <a:ext uri="{FF2B5EF4-FFF2-40B4-BE49-F238E27FC236}">
                <a16:creationId xmlns:a16="http://schemas.microsoft.com/office/drawing/2014/main" id="{C1A5620C-6DBB-454A-BB9F-4FF71C91ABD1}"/>
              </a:ext>
            </a:extLst>
          </p:cNvPr>
          <p:cNvSpPr/>
          <p:nvPr/>
        </p:nvSpPr>
        <p:spPr>
          <a:xfrm>
            <a:off x="7024464" y="0"/>
            <a:ext cx="2119536" cy="987574"/>
          </a:xfrm>
          <a:custGeom>
            <a:avLst/>
            <a:gdLst>
              <a:gd name="connsiteX0" fmla="*/ 2059 w 2119536"/>
              <a:gd name="connsiteY0" fmla="*/ 0 h 987574"/>
              <a:gd name="connsiteX1" fmla="*/ 2119536 w 2119536"/>
              <a:gd name="connsiteY1" fmla="*/ 0 h 987574"/>
              <a:gd name="connsiteX2" fmla="*/ 2119536 w 2119536"/>
              <a:gd name="connsiteY2" fmla="*/ 987574 h 987574"/>
              <a:gd name="connsiteX3" fmla="*/ 1915690 w 2119536"/>
              <a:gd name="connsiteY3" fmla="*/ 987574 h 987574"/>
              <a:gd name="connsiteX4" fmla="*/ 1915690 w 2119536"/>
              <a:gd name="connsiteY4" fmla="*/ 985265 h 987574"/>
              <a:gd name="connsiteX5" fmla="*/ 1838015 w 2119536"/>
              <a:gd name="connsiteY5" fmla="*/ 982245 h 987574"/>
              <a:gd name="connsiteX6" fmla="*/ 1743751 w 2119536"/>
              <a:gd name="connsiteY6" fmla="*/ 957871 h 987574"/>
              <a:gd name="connsiteX7" fmla="*/ 1670124 w 2119536"/>
              <a:gd name="connsiteY7" fmla="*/ 955008 h 987574"/>
              <a:gd name="connsiteX8" fmla="*/ 1599886 w 2119536"/>
              <a:gd name="connsiteY8" fmla="*/ 936847 h 987574"/>
              <a:gd name="connsiteX9" fmla="*/ 1516469 w 2119536"/>
              <a:gd name="connsiteY9" fmla="*/ 941869 h 987574"/>
              <a:gd name="connsiteX10" fmla="*/ 797073 w 2119536"/>
              <a:gd name="connsiteY10" fmla="*/ 727152 h 987574"/>
              <a:gd name="connsiteX11" fmla="*/ 363336 w 2119536"/>
              <a:gd name="connsiteY11" fmla="*/ 468161 h 987574"/>
              <a:gd name="connsiteX12" fmla="*/ 360022 w 2119536"/>
              <a:gd name="connsiteY12" fmla="*/ 465441 h 987574"/>
              <a:gd name="connsiteX13" fmla="*/ 338431 w 2119536"/>
              <a:gd name="connsiteY13" fmla="*/ 465441 h 987574"/>
              <a:gd name="connsiteX14" fmla="*/ 338431 w 2119536"/>
              <a:gd name="connsiteY14" fmla="*/ 447717 h 987574"/>
              <a:gd name="connsiteX15" fmla="*/ 256959 w 2119536"/>
              <a:gd name="connsiteY15" fmla="*/ 380840 h 987574"/>
              <a:gd name="connsiteX16" fmla="*/ 118383 w 2119536"/>
              <a:gd name="connsiteY16" fmla="*/ 219978 h 987574"/>
              <a:gd name="connsiteX17" fmla="*/ 101574 w 2119536"/>
              <a:gd name="connsiteY17" fmla="*/ 176675 h 987574"/>
              <a:gd name="connsiteX18" fmla="*/ 41781 w 2119536"/>
              <a:gd name="connsiteY18" fmla="*/ 116789 h 987574"/>
              <a:gd name="connsiteX19" fmla="*/ 0 w 2119536"/>
              <a:gd name="connsiteY19" fmla="*/ 34405 h 98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19536" h="987574">
                <a:moveTo>
                  <a:pt x="2059" y="0"/>
                </a:moveTo>
                <a:lnTo>
                  <a:pt x="2119536" y="0"/>
                </a:lnTo>
                <a:lnTo>
                  <a:pt x="2119536" y="987574"/>
                </a:lnTo>
                <a:lnTo>
                  <a:pt x="1915690" y="987574"/>
                </a:lnTo>
                <a:lnTo>
                  <a:pt x="1915690" y="985265"/>
                </a:lnTo>
                <a:lnTo>
                  <a:pt x="1838015" y="982245"/>
                </a:lnTo>
                <a:lnTo>
                  <a:pt x="1743751" y="957871"/>
                </a:lnTo>
                <a:lnTo>
                  <a:pt x="1670124" y="955008"/>
                </a:lnTo>
                <a:lnTo>
                  <a:pt x="1599886" y="936847"/>
                </a:lnTo>
                <a:lnTo>
                  <a:pt x="1516469" y="941869"/>
                </a:lnTo>
                <a:cubicBezTo>
                  <a:pt x="1341870" y="936929"/>
                  <a:pt x="1076410" y="861317"/>
                  <a:pt x="797073" y="727152"/>
                </a:cubicBezTo>
                <a:cubicBezTo>
                  <a:pt x="629470" y="646654"/>
                  <a:pt x="480671" y="556506"/>
                  <a:pt x="363336" y="468161"/>
                </a:cubicBezTo>
                <a:lnTo>
                  <a:pt x="360022" y="465441"/>
                </a:lnTo>
                <a:lnTo>
                  <a:pt x="338431" y="465441"/>
                </a:lnTo>
                <a:lnTo>
                  <a:pt x="338431" y="447717"/>
                </a:lnTo>
                <a:lnTo>
                  <a:pt x="256959" y="380840"/>
                </a:lnTo>
                <a:cubicBezTo>
                  <a:pt x="193657" y="323592"/>
                  <a:pt x="146215" y="268841"/>
                  <a:pt x="118383" y="219978"/>
                </a:cubicBezTo>
                <a:lnTo>
                  <a:pt x="101574" y="176675"/>
                </a:lnTo>
                <a:lnTo>
                  <a:pt x="41781" y="116789"/>
                </a:lnTo>
                <a:cubicBezTo>
                  <a:pt x="20973" y="89056"/>
                  <a:pt x="6635" y="61047"/>
                  <a:pt x="0" y="3440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059130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3971</TotalTime>
  <Words>933</Words>
  <Application>Microsoft Macintosh PowerPoint</Application>
  <PresentationFormat>화면 슬라이드 쇼(16:9)</PresentationFormat>
  <Paragraphs>284</Paragraphs>
  <Slides>21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Calibri</vt:lpstr>
      <vt:lpstr>Arial</vt:lpstr>
      <vt:lpstr>Wingdings</vt:lpstr>
      <vt:lpstr>맑은 고딕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김지영</cp:lastModifiedBy>
  <cp:revision>136</cp:revision>
  <dcterms:created xsi:type="dcterms:W3CDTF">2016-12-05T23:26:54Z</dcterms:created>
  <dcterms:modified xsi:type="dcterms:W3CDTF">2021-09-25T14:35:56Z</dcterms:modified>
</cp:coreProperties>
</file>